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  <p:sldMasterId id="2147483707" r:id="rId5"/>
  </p:sldMasterIdLst>
  <p:notesMasterIdLst>
    <p:notesMasterId r:id="rId14"/>
  </p:notesMasterIdLst>
  <p:handoutMasterIdLst>
    <p:handoutMasterId r:id="rId15"/>
  </p:handoutMasterIdLst>
  <p:sldIdLst>
    <p:sldId id="1618" r:id="rId6"/>
    <p:sldId id="1611" r:id="rId7"/>
    <p:sldId id="1616" r:id="rId8"/>
    <p:sldId id="1594" r:id="rId9"/>
    <p:sldId id="261" r:id="rId10"/>
    <p:sldId id="1617" r:id="rId11"/>
    <p:sldId id="1620" r:id="rId12"/>
    <p:sldId id="1606" r:id="rId13"/>
  </p:sldIdLst>
  <p:sldSz cx="12192000" cy="6858000"/>
  <p:notesSz cx="6858000" cy="9144000"/>
  <p:embeddedFontLst>
    <p:embeddedFont>
      <p:font typeface="Inter" panose="020B0502030000000004" pitchFamily="34" charset="0"/>
      <p:regular r:id="rId16"/>
      <p:bold r:id="rId17"/>
    </p:embeddedFont>
    <p:embeddedFont>
      <p:font typeface="Inter Medium" panose="020B0502030000000004" pitchFamily="34" charset="0"/>
      <p:regular r:id="rId18"/>
    </p:embeddedFont>
    <p:embeddedFont>
      <p:font typeface="Oswald" pitchFamily="2" charset="77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CF1BA9F-DFCB-59F1-B709-B753E787B342}" name="Linet Engberts" initials="LE" userId="S::lengberts@ijmnl.org::a76d7f43-f5e3-4a05-9928-e97b28ed4ae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Microsoft Office User" initials="Office [2]" lastIdx="1" clrIdx="1"/>
  <p:cmAuthor id="3" name="Microsoft Office User" initials="Office [3]" lastIdx="1" clrIdx="2"/>
  <p:cmAuthor id="4" name="Microsoft Office User" initials="Office [4]" lastIdx="1" clrIdx="3"/>
  <p:cmAuthor id="5" name="Microsoft Office User" initials="Office [5]" lastIdx="1" clrIdx="4"/>
  <p:cmAuthor id="6" name="Microsoft Office User" initials="Office [5] [2]" lastIdx="1" clrIdx="5"/>
  <p:cmAuthor id="7" name="Microsoft Office User" initials="Office [6]" lastIdx="1" clrIdx="6"/>
  <p:cmAuthor id="8" name="Microsoft Office User" initials="Office [7]" lastIdx="1" clrIdx="7"/>
  <p:cmAuthor id="9" name="Microsoft Office User" initials="Office [8]" lastIdx="1" clrIdx="8"/>
  <p:cmAuthor id="10" name="Microsoft Office User" initials="Office [9]" lastIdx="1" clrIdx="9"/>
  <p:cmAuthor id="11" name="Microsoft Office User" initials="Office [10]" lastIdx="1" clrIdx="10"/>
  <p:cmAuthor id="12" name="Graham Robson" initials="GR" lastIdx="2" clrIdx="11">
    <p:extLst>
      <p:ext uri="{19B8F6BF-5375-455C-9EA6-DF929625EA0E}">
        <p15:presenceInfo xmlns:p15="http://schemas.microsoft.com/office/powerpoint/2012/main" userId="S::graham@matchstic.onmicrosoft.com::d1018306-9cf8-456c-9a50-5db6e7286580" providerId="AD"/>
      </p:ext>
    </p:extLst>
  </p:cmAuthor>
  <p:cmAuthor id="13" name="Chandler Epp" initials="CE" lastIdx="27" clrIdx="12">
    <p:extLst>
      <p:ext uri="{19B8F6BF-5375-455C-9EA6-DF929625EA0E}">
        <p15:presenceInfo xmlns:p15="http://schemas.microsoft.com/office/powerpoint/2012/main" userId="ddf86a89ba22e5e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FFE"/>
    <a:srgbClr val="0A1733"/>
    <a:srgbClr val="2679BF"/>
    <a:srgbClr val="83D4F7"/>
    <a:srgbClr val="83D5F7"/>
    <a:srgbClr val="000000"/>
    <a:srgbClr val="FFFFFF"/>
    <a:srgbClr val="D4D3D8"/>
    <a:srgbClr val="ACB1BB"/>
    <a:srgbClr val="EEE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A094A1-B11D-03A9-FF23-5B2961EC4178}" v="257" dt="2025-12-17T14:33:47.094"/>
    <p1510:client id="{9EFB0EFA-7711-4FE2-E93F-113E3A4D3CCE}" v="61" dt="2025-12-17T13:56:39.1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55"/>
    <p:restoredTop sz="94702"/>
  </p:normalViewPr>
  <p:slideViewPr>
    <p:cSldViewPr snapToGrid="0">
      <p:cViewPr varScale="1">
        <p:scale>
          <a:sx n="91" d="100"/>
          <a:sy n="91" d="100"/>
        </p:scale>
        <p:origin x="224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FF6A64-21D5-4EB1-94E1-834099AC04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DC005E-1242-47BF-8EAF-4C02C720BE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8B643-C691-4C53-AC37-4FBFBDC9E2EB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E831CA-C6E3-4B99-98FA-3BD8D58ACD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730CB2-5446-4E48-A2E8-E0CC09E96F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6624A-B56E-42CD-9EB4-8034CAA171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01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44AD1-348C-5745-BA7F-D82C9C445457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87246-2EC7-514D-AD0B-C4BE6C378A5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7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87246-2EC7-514D-AD0B-C4BE6C378A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83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87246-2EC7-514D-AD0B-C4BE6C378A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47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Double_Expressive_Tex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B4A16F9-A03D-4942-8164-4AFA6C2896FB}"/>
              </a:ext>
            </a:extLst>
          </p:cNvPr>
          <p:cNvSpPr/>
          <p:nvPr userDrawn="1"/>
        </p:nvSpPr>
        <p:spPr>
          <a:xfrm>
            <a:off x="7931275" y="-214"/>
            <a:ext cx="4260725" cy="691927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75F810-562D-6B45-911F-77C08B67202C}"/>
              </a:ext>
            </a:extLst>
          </p:cNvPr>
          <p:cNvSpPr/>
          <p:nvPr userDrawn="1"/>
        </p:nvSpPr>
        <p:spPr>
          <a:xfrm>
            <a:off x="0" y="-214"/>
            <a:ext cx="6142320" cy="68768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F8A8ED8A-9D55-A74D-9226-F6CC2E660A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857" y="4491990"/>
            <a:ext cx="4938713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5E728A85-6755-9E44-9130-55B4449BB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5CCE98A5-E43F-8B4F-A44B-EB1DF03104A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70674" y="-214"/>
            <a:ext cx="8003731" cy="6876825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41486 w 41486"/>
              <a:gd name="connsiteY0" fmla="*/ 0 h 23265"/>
              <a:gd name="connsiteX1" fmla="*/ 12860 w 41486"/>
              <a:gd name="connsiteY1" fmla="*/ 7745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403 w 41486"/>
              <a:gd name="connsiteY1" fmla="*/ 11658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41187 w 41486"/>
              <a:gd name="connsiteY3" fmla="*/ 14645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4956"/>
              <a:gd name="connsiteX1" fmla="*/ 30172 w 41486"/>
              <a:gd name="connsiteY1" fmla="*/ 11636 h 24956"/>
              <a:gd name="connsiteX2" fmla="*/ 33699 w 41486"/>
              <a:gd name="connsiteY2" fmla="*/ 10733 h 24956"/>
              <a:gd name="connsiteX3" fmla="*/ 41187 w 41486"/>
              <a:gd name="connsiteY3" fmla="*/ 14645 h 24956"/>
              <a:gd name="connsiteX4" fmla="*/ 33609 w 41486"/>
              <a:gd name="connsiteY4" fmla="*/ 24956 h 24956"/>
              <a:gd name="connsiteX5" fmla="*/ 21600 w 41486"/>
              <a:gd name="connsiteY5" fmla="*/ 23265 h 24956"/>
              <a:gd name="connsiteX6" fmla="*/ 10012 w 41486"/>
              <a:gd name="connsiteY6" fmla="*/ 16580 h 24956"/>
              <a:gd name="connsiteX7" fmla="*/ 12222 w 41486"/>
              <a:gd name="connsiteY7" fmla="*/ 15652 h 24956"/>
              <a:gd name="connsiteX8" fmla="*/ 5022 w 41486"/>
              <a:gd name="connsiteY8" fmla="*/ 11370 h 24956"/>
              <a:gd name="connsiteX9" fmla="*/ 7602 w 41486"/>
              <a:gd name="connsiteY9" fmla="*/ 10047 h 24956"/>
              <a:gd name="connsiteX10" fmla="*/ 0 w 41486"/>
              <a:gd name="connsiteY10" fmla="*/ 5555 h 24956"/>
              <a:gd name="connsiteX11" fmla="*/ 41486 w 41486"/>
              <a:gd name="connsiteY11" fmla="*/ 0 h 24956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16083 w 47557"/>
              <a:gd name="connsiteY6" fmla="*/ 16580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2194 w 47557"/>
              <a:gd name="connsiteY6" fmla="*/ 20334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13688 w 50152"/>
              <a:gd name="connsiteY8" fmla="*/ 11370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3988 w 50152"/>
              <a:gd name="connsiteY9" fmla="*/ 10152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51833 w 51833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15447 w 51833"/>
              <a:gd name="connsiteY11" fmla="*/ 3622 h 25021"/>
              <a:gd name="connsiteX12" fmla="*/ 51833 w 51833"/>
              <a:gd name="connsiteY12" fmla="*/ 0 h 25021"/>
              <a:gd name="connsiteX0" fmla="*/ 51833 w 51833"/>
              <a:gd name="connsiteY0" fmla="*/ 24 h 25045"/>
              <a:gd name="connsiteX1" fmla="*/ 40519 w 51833"/>
              <a:gd name="connsiteY1" fmla="*/ 11660 h 25045"/>
              <a:gd name="connsiteX2" fmla="*/ 44046 w 51833"/>
              <a:gd name="connsiteY2" fmla="*/ 10757 h 25045"/>
              <a:gd name="connsiteX3" fmla="*/ 51534 w 51833"/>
              <a:gd name="connsiteY3" fmla="*/ 14669 h 25045"/>
              <a:gd name="connsiteX4" fmla="*/ 43956 w 51833"/>
              <a:gd name="connsiteY4" fmla="*/ 24980 h 25045"/>
              <a:gd name="connsiteX5" fmla="*/ 4276 w 51833"/>
              <a:gd name="connsiteY5" fmla="*/ 25045 h 25045"/>
              <a:gd name="connsiteX6" fmla="*/ 6470 w 51833"/>
              <a:gd name="connsiteY6" fmla="*/ 20358 h 25045"/>
              <a:gd name="connsiteX7" fmla="*/ 1681 w 51833"/>
              <a:gd name="connsiteY7" fmla="*/ 18643 h 25045"/>
              <a:gd name="connsiteX8" fmla="*/ 8575 w 51833"/>
              <a:gd name="connsiteY8" fmla="*/ 9817 h 25045"/>
              <a:gd name="connsiteX9" fmla="*/ 5669 w 51833"/>
              <a:gd name="connsiteY9" fmla="*/ 10176 h 25045"/>
              <a:gd name="connsiteX10" fmla="*/ 0 w 51833"/>
              <a:gd name="connsiteY10" fmla="*/ 5158 h 25045"/>
              <a:gd name="connsiteX11" fmla="*/ 8964 w 51833"/>
              <a:gd name="connsiteY11" fmla="*/ 0 h 25045"/>
              <a:gd name="connsiteX12" fmla="*/ 51833 w 51833"/>
              <a:gd name="connsiteY12" fmla="*/ 24 h 2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33" h="25045">
                <a:moveTo>
                  <a:pt x="51833" y="24"/>
                </a:moveTo>
                <a:lnTo>
                  <a:pt x="40519" y="11660"/>
                </a:lnTo>
                <a:lnTo>
                  <a:pt x="44046" y="10757"/>
                </a:lnTo>
                <a:lnTo>
                  <a:pt x="51534" y="14669"/>
                </a:lnTo>
                <a:lnTo>
                  <a:pt x="43956" y="24980"/>
                </a:lnTo>
                <a:lnTo>
                  <a:pt x="4276" y="25045"/>
                </a:lnTo>
                <a:lnTo>
                  <a:pt x="6470" y="20358"/>
                </a:lnTo>
                <a:lnTo>
                  <a:pt x="1681" y="18643"/>
                </a:lnTo>
                <a:lnTo>
                  <a:pt x="8575" y="9817"/>
                </a:lnTo>
                <a:lnTo>
                  <a:pt x="5669" y="10176"/>
                </a:lnTo>
                <a:lnTo>
                  <a:pt x="0" y="5158"/>
                </a:lnTo>
                <a:lnTo>
                  <a:pt x="8964" y="0"/>
                </a:lnTo>
                <a:lnTo>
                  <a:pt x="51833" y="24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sz="2000" b="0"/>
            </a:lvl1pPr>
          </a:lstStyle>
          <a:p>
            <a:r>
              <a:rPr lang="en-US"/>
              <a:t>Add Photo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8D75F8C5-1016-4E4F-AD60-9E4D66F255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883" y="1793615"/>
            <a:ext cx="5666437" cy="269837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42929F4E-F7C0-9A49-A53B-559DDEFF83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857" y="949456"/>
            <a:ext cx="1226734" cy="378565"/>
          </a:xfrm>
          <a:solidFill>
            <a:schemeClr val="tx2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</p:spTree>
    <p:extLst>
      <p:ext uri="{BB962C8B-B14F-4D97-AF65-F5344CB8AC3E}">
        <p14:creationId xmlns:p14="http://schemas.microsoft.com/office/powerpoint/2010/main" val="4038903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divider_Functional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E14F7E7-2A3C-784C-A883-0578C57A99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4227" y="-11707"/>
            <a:ext cx="8100173" cy="6876288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62103A-BB22-D342-A7E3-7F997D6A41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55" y="3426437"/>
            <a:ext cx="3122289" cy="1746250"/>
          </a:xfrm>
        </p:spPr>
        <p:txBody>
          <a:bodyPr wrap="square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5400" b="1" kern="1200" dirty="0">
                <a:solidFill>
                  <a:schemeClr val="tx1"/>
                </a:solidFill>
                <a:latin typeface="Oswald" pitchFamily="2" charset="77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E1B27EC3-418A-4427-8B98-06D105E50F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49355" y="2091686"/>
            <a:ext cx="850338" cy="863899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Icon if wanted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71BFC3-15F3-4A48-B7C0-3F4C54479B8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EF6D5E9-84D5-48E1-A3E5-3192709C67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355" y="5422361"/>
            <a:ext cx="3329012" cy="822098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short sub headline copy here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BF63917-7A53-1348-8122-067E12A29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40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CD008F1-BDF4-874E-B028-4230356611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4132" y="457200"/>
            <a:ext cx="11248260" cy="5587606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3" name="Text Placeholder 14" descr="Cutline goes here&#10;">
            <a:extLst>
              <a:ext uri="{FF2B5EF4-FFF2-40B4-BE49-F238E27FC236}">
                <a16:creationId xmlns:a16="http://schemas.microsoft.com/office/drawing/2014/main" id="{CA91AEA1-ACD0-1141-BC3C-A3490B97FA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177" y="5771772"/>
            <a:ext cx="5411623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49784910-211B-9F48-9362-71998EE1675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434357" y="6412139"/>
            <a:ext cx="288035" cy="365125"/>
          </a:xfrm>
        </p:spPr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755B209-D639-4933-89AA-224B50AB25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3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CD008F1-BDF4-874E-B028-4230356611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4132" y="457200"/>
            <a:ext cx="5545668" cy="5587606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E098A9FF-3C9B-0245-9584-5D788C57CD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1027" y="457200"/>
            <a:ext cx="5576841" cy="5587606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Text Placeholder 14" descr="Cutline goes here&#10;">
            <a:extLst>
              <a:ext uri="{FF2B5EF4-FFF2-40B4-BE49-F238E27FC236}">
                <a16:creationId xmlns:a16="http://schemas.microsoft.com/office/drawing/2014/main" id="{3AAA104C-EF4E-7C4A-85F7-AD414FC925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177" y="5771772"/>
            <a:ext cx="5411623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8" name="Text Placeholder 14" descr="Cutline goes here&#10;">
            <a:extLst>
              <a:ext uri="{FF2B5EF4-FFF2-40B4-BE49-F238E27FC236}">
                <a16:creationId xmlns:a16="http://schemas.microsoft.com/office/drawing/2014/main" id="{67DBAC4C-4DDC-0A4E-83F1-ADA47915CB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6245" y="5787390"/>
            <a:ext cx="5411623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7DBDD09C-AC8E-BE4C-AAE9-7ADCECF8D35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434357" y="6412139"/>
            <a:ext cx="288035" cy="365125"/>
          </a:xfrm>
        </p:spPr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A93A359-5D92-4178-8BFA-59C5F54A5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83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T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CD008F1-BDF4-874E-B028-4230356611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4132" y="457200"/>
            <a:ext cx="7450666" cy="5587606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E098A9FF-3C9B-0245-9584-5D788C57CD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39100" y="457199"/>
            <a:ext cx="3697296" cy="2616219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95DFAE2-F864-0041-87C8-C86FFE467B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39100" y="3215304"/>
            <a:ext cx="3697296" cy="2813884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5" name="Text Placeholder 14" descr="Cutline goes here&#10;">
            <a:extLst>
              <a:ext uri="{FF2B5EF4-FFF2-40B4-BE49-F238E27FC236}">
                <a16:creationId xmlns:a16="http://schemas.microsoft.com/office/drawing/2014/main" id="{F5094E68-6E93-304D-9DC3-9B70251B3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177" y="5771772"/>
            <a:ext cx="6007775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14" name="Text Placeholder 14" descr="Cutline goes here&#10;">
            <a:extLst>
              <a:ext uri="{FF2B5EF4-FFF2-40B4-BE49-F238E27FC236}">
                <a16:creationId xmlns:a16="http://schemas.microsoft.com/office/drawing/2014/main" id="{C84FC37D-EA9C-D441-9EA9-50EB9E952F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65793" y="5771772"/>
            <a:ext cx="3534146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18" name="Text Placeholder 14" descr="Cutline goes here&#10;">
            <a:extLst>
              <a:ext uri="{FF2B5EF4-FFF2-40B4-BE49-F238E27FC236}">
                <a16:creationId xmlns:a16="http://schemas.microsoft.com/office/drawing/2014/main" id="{1842D8EF-C713-054F-9849-F4D8837DCF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708" y="2808020"/>
            <a:ext cx="3534146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76BB8C47-0407-8D4F-A874-E679DD1A2E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34357" y="6412139"/>
            <a:ext cx="28803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700" b="0" i="0">
                <a:solidFill>
                  <a:schemeClr val="tx2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D0C6B2-B844-4615-B844-9BAFF431DA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78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Expressive_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F5F214D-C155-6E42-9ED4-A039FFF717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09255" y="-28496"/>
            <a:ext cx="5292615" cy="6914991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41486 w 41486"/>
              <a:gd name="connsiteY0" fmla="*/ 0 h 23265"/>
              <a:gd name="connsiteX1" fmla="*/ 12860 w 41486"/>
              <a:gd name="connsiteY1" fmla="*/ 7745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403 w 41486"/>
              <a:gd name="connsiteY1" fmla="*/ 11658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41187 w 41486"/>
              <a:gd name="connsiteY3" fmla="*/ 14645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4956"/>
              <a:gd name="connsiteX1" fmla="*/ 30172 w 41486"/>
              <a:gd name="connsiteY1" fmla="*/ 11636 h 24956"/>
              <a:gd name="connsiteX2" fmla="*/ 33699 w 41486"/>
              <a:gd name="connsiteY2" fmla="*/ 10733 h 24956"/>
              <a:gd name="connsiteX3" fmla="*/ 41187 w 41486"/>
              <a:gd name="connsiteY3" fmla="*/ 14645 h 24956"/>
              <a:gd name="connsiteX4" fmla="*/ 33609 w 41486"/>
              <a:gd name="connsiteY4" fmla="*/ 24956 h 24956"/>
              <a:gd name="connsiteX5" fmla="*/ 21600 w 41486"/>
              <a:gd name="connsiteY5" fmla="*/ 23265 h 24956"/>
              <a:gd name="connsiteX6" fmla="*/ 10012 w 41486"/>
              <a:gd name="connsiteY6" fmla="*/ 16580 h 24956"/>
              <a:gd name="connsiteX7" fmla="*/ 12222 w 41486"/>
              <a:gd name="connsiteY7" fmla="*/ 15652 h 24956"/>
              <a:gd name="connsiteX8" fmla="*/ 5022 w 41486"/>
              <a:gd name="connsiteY8" fmla="*/ 11370 h 24956"/>
              <a:gd name="connsiteX9" fmla="*/ 7602 w 41486"/>
              <a:gd name="connsiteY9" fmla="*/ 10047 h 24956"/>
              <a:gd name="connsiteX10" fmla="*/ 0 w 41486"/>
              <a:gd name="connsiteY10" fmla="*/ 5555 h 24956"/>
              <a:gd name="connsiteX11" fmla="*/ 41486 w 41486"/>
              <a:gd name="connsiteY11" fmla="*/ 0 h 24956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16083 w 47557"/>
              <a:gd name="connsiteY6" fmla="*/ 16580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2194 w 47557"/>
              <a:gd name="connsiteY6" fmla="*/ 20334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13688 w 50152"/>
              <a:gd name="connsiteY8" fmla="*/ 11370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3988 w 50152"/>
              <a:gd name="connsiteY9" fmla="*/ 10152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51833 w 51833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15447 w 51833"/>
              <a:gd name="connsiteY11" fmla="*/ 3622 h 25021"/>
              <a:gd name="connsiteX12" fmla="*/ 51833 w 51833"/>
              <a:gd name="connsiteY12" fmla="*/ 0 h 25021"/>
              <a:gd name="connsiteX0" fmla="*/ 51833 w 51833"/>
              <a:gd name="connsiteY0" fmla="*/ 24 h 25045"/>
              <a:gd name="connsiteX1" fmla="*/ 40519 w 51833"/>
              <a:gd name="connsiteY1" fmla="*/ 11660 h 25045"/>
              <a:gd name="connsiteX2" fmla="*/ 44046 w 51833"/>
              <a:gd name="connsiteY2" fmla="*/ 10757 h 25045"/>
              <a:gd name="connsiteX3" fmla="*/ 51534 w 51833"/>
              <a:gd name="connsiteY3" fmla="*/ 14669 h 25045"/>
              <a:gd name="connsiteX4" fmla="*/ 43956 w 51833"/>
              <a:gd name="connsiteY4" fmla="*/ 24980 h 25045"/>
              <a:gd name="connsiteX5" fmla="*/ 4276 w 51833"/>
              <a:gd name="connsiteY5" fmla="*/ 25045 h 25045"/>
              <a:gd name="connsiteX6" fmla="*/ 6470 w 51833"/>
              <a:gd name="connsiteY6" fmla="*/ 20358 h 25045"/>
              <a:gd name="connsiteX7" fmla="*/ 1681 w 51833"/>
              <a:gd name="connsiteY7" fmla="*/ 18643 h 25045"/>
              <a:gd name="connsiteX8" fmla="*/ 8575 w 51833"/>
              <a:gd name="connsiteY8" fmla="*/ 9817 h 25045"/>
              <a:gd name="connsiteX9" fmla="*/ 5669 w 51833"/>
              <a:gd name="connsiteY9" fmla="*/ 10176 h 25045"/>
              <a:gd name="connsiteX10" fmla="*/ 0 w 51833"/>
              <a:gd name="connsiteY10" fmla="*/ 5158 h 25045"/>
              <a:gd name="connsiteX11" fmla="*/ 8964 w 51833"/>
              <a:gd name="connsiteY11" fmla="*/ 0 h 25045"/>
              <a:gd name="connsiteX12" fmla="*/ 51833 w 51833"/>
              <a:gd name="connsiteY12" fmla="*/ 24 h 25045"/>
              <a:gd name="connsiteX0" fmla="*/ 51833 w 51833"/>
              <a:gd name="connsiteY0" fmla="*/ 24 h 25045"/>
              <a:gd name="connsiteX1" fmla="*/ 44046 w 51833"/>
              <a:gd name="connsiteY1" fmla="*/ 10757 h 25045"/>
              <a:gd name="connsiteX2" fmla="*/ 51534 w 51833"/>
              <a:gd name="connsiteY2" fmla="*/ 14669 h 25045"/>
              <a:gd name="connsiteX3" fmla="*/ 43956 w 51833"/>
              <a:gd name="connsiteY3" fmla="*/ 24980 h 25045"/>
              <a:gd name="connsiteX4" fmla="*/ 4276 w 51833"/>
              <a:gd name="connsiteY4" fmla="*/ 25045 h 25045"/>
              <a:gd name="connsiteX5" fmla="*/ 6470 w 51833"/>
              <a:gd name="connsiteY5" fmla="*/ 20358 h 25045"/>
              <a:gd name="connsiteX6" fmla="*/ 1681 w 51833"/>
              <a:gd name="connsiteY6" fmla="*/ 18643 h 25045"/>
              <a:gd name="connsiteX7" fmla="*/ 8575 w 51833"/>
              <a:gd name="connsiteY7" fmla="*/ 9817 h 25045"/>
              <a:gd name="connsiteX8" fmla="*/ 5669 w 51833"/>
              <a:gd name="connsiteY8" fmla="*/ 10176 h 25045"/>
              <a:gd name="connsiteX9" fmla="*/ 0 w 51833"/>
              <a:gd name="connsiteY9" fmla="*/ 5158 h 25045"/>
              <a:gd name="connsiteX10" fmla="*/ 8964 w 51833"/>
              <a:gd name="connsiteY10" fmla="*/ 0 h 25045"/>
              <a:gd name="connsiteX11" fmla="*/ 51833 w 51833"/>
              <a:gd name="connsiteY11" fmla="*/ 24 h 25045"/>
              <a:gd name="connsiteX0" fmla="*/ 51833 w 51833"/>
              <a:gd name="connsiteY0" fmla="*/ 24 h 25045"/>
              <a:gd name="connsiteX1" fmla="*/ 51534 w 51833"/>
              <a:gd name="connsiteY1" fmla="*/ 14669 h 25045"/>
              <a:gd name="connsiteX2" fmla="*/ 43956 w 51833"/>
              <a:gd name="connsiteY2" fmla="*/ 24980 h 25045"/>
              <a:gd name="connsiteX3" fmla="*/ 4276 w 51833"/>
              <a:gd name="connsiteY3" fmla="*/ 25045 h 25045"/>
              <a:gd name="connsiteX4" fmla="*/ 6470 w 51833"/>
              <a:gd name="connsiteY4" fmla="*/ 20358 h 25045"/>
              <a:gd name="connsiteX5" fmla="*/ 1681 w 51833"/>
              <a:gd name="connsiteY5" fmla="*/ 18643 h 25045"/>
              <a:gd name="connsiteX6" fmla="*/ 8575 w 51833"/>
              <a:gd name="connsiteY6" fmla="*/ 9817 h 25045"/>
              <a:gd name="connsiteX7" fmla="*/ 5669 w 51833"/>
              <a:gd name="connsiteY7" fmla="*/ 10176 h 25045"/>
              <a:gd name="connsiteX8" fmla="*/ 0 w 51833"/>
              <a:gd name="connsiteY8" fmla="*/ 5158 h 25045"/>
              <a:gd name="connsiteX9" fmla="*/ 8964 w 51833"/>
              <a:gd name="connsiteY9" fmla="*/ 0 h 25045"/>
              <a:gd name="connsiteX10" fmla="*/ 51833 w 51833"/>
              <a:gd name="connsiteY10" fmla="*/ 24 h 25045"/>
              <a:gd name="connsiteX0" fmla="*/ 51833 w 54208"/>
              <a:gd name="connsiteY0" fmla="*/ 24 h 25045"/>
              <a:gd name="connsiteX1" fmla="*/ 43956 w 54208"/>
              <a:gd name="connsiteY1" fmla="*/ 24980 h 25045"/>
              <a:gd name="connsiteX2" fmla="*/ 4276 w 54208"/>
              <a:gd name="connsiteY2" fmla="*/ 25045 h 25045"/>
              <a:gd name="connsiteX3" fmla="*/ 6470 w 54208"/>
              <a:gd name="connsiteY3" fmla="*/ 20358 h 25045"/>
              <a:gd name="connsiteX4" fmla="*/ 1681 w 54208"/>
              <a:gd name="connsiteY4" fmla="*/ 18643 h 25045"/>
              <a:gd name="connsiteX5" fmla="*/ 8575 w 54208"/>
              <a:gd name="connsiteY5" fmla="*/ 9817 h 25045"/>
              <a:gd name="connsiteX6" fmla="*/ 5669 w 54208"/>
              <a:gd name="connsiteY6" fmla="*/ 10176 h 25045"/>
              <a:gd name="connsiteX7" fmla="*/ 0 w 54208"/>
              <a:gd name="connsiteY7" fmla="*/ 5158 h 25045"/>
              <a:gd name="connsiteX8" fmla="*/ 8964 w 54208"/>
              <a:gd name="connsiteY8" fmla="*/ 0 h 25045"/>
              <a:gd name="connsiteX9" fmla="*/ 51833 w 54208"/>
              <a:gd name="connsiteY9" fmla="*/ 24 h 25045"/>
              <a:gd name="connsiteX0" fmla="*/ 51833 w 51833"/>
              <a:gd name="connsiteY0" fmla="*/ 24 h 25045"/>
              <a:gd name="connsiteX1" fmla="*/ 43956 w 51833"/>
              <a:gd name="connsiteY1" fmla="*/ 24980 h 25045"/>
              <a:gd name="connsiteX2" fmla="*/ 4276 w 51833"/>
              <a:gd name="connsiteY2" fmla="*/ 25045 h 25045"/>
              <a:gd name="connsiteX3" fmla="*/ 6470 w 51833"/>
              <a:gd name="connsiteY3" fmla="*/ 20358 h 25045"/>
              <a:gd name="connsiteX4" fmla="*/ 1681 w 51833"/>
              <a:gd name="connsiteY4" fmla="*/ 18643 h 25045"/>
              <a:gd name="connsiteX5" fmla="*/ 8575 w 51833"/>
              <a:gd name="connsiteY5" fmla="*/ 9817 h 25045"/>
              <a:gd name="connsiteX6" fmla="*/ 5669 w 51833"/>
              <a:gd name="connsiteY6" fmla="*/ 10176 h 25045"/>
              <a:gd name="connsiteX7" fmla="*/ 0 w 51833"/>
              <a:gd name="connsiteY7" fmla="*/ 5158 h 25045"/>
              <a:gd name="connsiteX8" fmla="*/ 8964 w 51833"/>
              <a:gd name="connsiteY8" fmla="*/ 0 h 25045"/>
              <a:gd name="connsiteX9" fmla="*/ 51833 w 51833"/>
              <a:gd name="connsiteY9" fmla="*/ 24 h 25045"/>
              <a:gd name="connsiteX0" fmla="*/ 51833 w 57415"/>
              <a:gd name="connsiteY0" fmla="*/ 24 h 25045"/>
              <a:gd name="connsiteX1" fmla="*/ 57415 w 57415"/>
              <a:gd name="connsiteY1" fmla="*/ 25014 h 25045"/>
              <a:gd name="connsiteX2" fmla="*/ 4276 w 57415"/>
              <a:gd name="connsiteY2" fmla="*/ 25045 h 25045"/>
              <a:gd name="connsiteX3" fmla="*/ 6470 w 57415"/>
              <a:gd name="connsiteY3" fmla="*/ 20358 h 25045"/>
              <a:gd name="connsiteX4" fmla="*/ 1681 w 57415"/>
              <a:gd name="connsiteY4" fmla="*/ 18643 h 25045"/>
              <a:gd name="connsiteX5" fmla="*/ 8575 w 57415"/>
              <a:gd name="connsiteY5" fmla="*/ 9817 h 25045"/>
              <a:gd name="connsiteX6" fmla="*/ 5669 w 57415"/>
              <a:gd name="connsiteY6" fmla="*/ 10176 h 25045"/>
              <a:gd name="connsiteX7" fmla="*/ 0 w 57415"/>
              <a:gd name="connsiteY7" fmla="*/ 5158 h 25045"/>
              <a:gd name="connsiteX8" fmla="*/ 8964 w 57415"/>
              <a:gd name="connsiteY8" fmla="*/ 0 h 25045"/>
              <a:gd name="connsiteX9" fmla="*/ 51833 w 57415"/>
              <a:gd name="connsiteY9" fmla="*/ 24 h 25045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8575 w 57415"/>
              <a:gd name="connsiteY5" fmla="*/ 9995 h 25223"/>
              <a:gd name="connsiteX6" fmla="*/ 5669 w 57415"/>
              <a:gd name="connsiteY6" fmla="*/ 10354 h 25223"/>
              <a:gd name="connsiteX7" fmla="*/ 0 w 57415"/>
              <a:gd name="connsiteY7" fmla="*/ 5336 h 25223"/>
              <a:gd name="connsiteX8" fmla="*/ 8964 w 57415"/>
              <a:gd name="connsiteY8" fmla="*/ 178 h 25223"/>
              <a:gd name="connsiteX9" fmla="*/ 57396 w 57415"/>
              <a:gd name="connsiteY9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8575 w 57415"/>
              <a:gd name="connsiteY5" fmla="*/ 9995 h 25223"/>
              <a:gd name="connsiteX6" fmla="*/ 5669 w 57415"/>
              <a:gd name="connsiteY6" fmla="*/ 10354 h 25223"/>
              <a:gd name="connsiteX7" fmla="*/ 0 w 57415"/>
              <a:gd name="connsiteY7" fmla="*/ 5336 h 25223"/>
              <a:gd name="connsiteX8" fmla="*/ 4470 w 57415"/>
              <a:gd name="connsiteY8" fmla="*/ 2616 h 25223"/>
              <a:gd name="connsiteX9" fmla="*/ 8964 w 57415"/>
              <a:gd name="connsiteY9" fmla="*/ 178 h 25223"/>
              <a:gd name="connsiteX10" fmla="*/ 57396 w 57415"/>
              <a:gd name="connsiteY10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8575 w 57415"/>
              <a:gd name="connsiteY5" fmla="*/ 9995 h 25223"/>
              <a:gd name="connsiteX6" fmla="*/ 5669 w 57415"/>
              <a:gd name="connsiteY6" fmla="*/ 10354 h 25223"/>
              <a:gd name="connsiteX7" fmla="*/ 2762 w 57415"/>
              <a:gd name="connsiteY7" fmla="*/ 7932 h 25223"/>
              <a:gd name="connsiteX8" fmla="*/ 0 w 57415"/>
              <a:gd name="connsiteY8" fmla="*/ 5336 h 25223"/>
              <a:gd name="connsiteX9" fmla="*/ 4470 w 57415"/>
              <a:gd name="connsiteY9" fmla="*/ 2616 h 25223"/>
              <a:gd name="connsiteX10" fmla="*/ 8964 w 57415"/>
              <a:gd name="connsiteY10" fmla="*/ 178 h 25223"/>
              <a:gd name="connsiteX11" fmla="*/ 57396 w 57415"/>
              <a:gd name="connsiteY11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4926 w 57415"/>
              <a:gd name="connsiteY5" fmla="*/ 14400 h 25223"/>
              <a:gd name="connsiteX6" fmla="*/ 8575 w 57415"/>
              <a:gd name="connsiteY6" fmla="*/ 9995 h 25223"/>
              <a:gd name="connsiteX7" fmla="*/ 5669 w 57415"/>
              <a:gd name="connsiteY7" fmla="*/ 10354 h 25223"/>
              <a:gd name="connsiteX8" fmla="*/ 2762 w 57415"/>
              <a:gd name="connsiteY8" fmla="*/ 7932 h 25223"/>
              <a:gd name="connsiteX9" fmla="*/ 0 w 57415"/>
              <a:gd name="connsiteY9" fmla="*/ 5336 h 25223"/>
              <a:gd name="connsiteX10" fmla="*/ 4470 w 57415"/>
              <a:gd name="connsiteY10" fmla="*/ 2616 h 25223"/>
              <a:gd name="connsiteX11" fmla="*/ 8964 w 57415"/>
              <a:gd name="connsiteY11" fmla="*/ 178 h 25223"/>
              <a:gd name="connsiteX12" fmla="*/ 57396 w 57415"/>
              <a:gd name="connsiteY12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4926 w 57415"/>
              <a:gd name="connsiteY5" fmla="*/ 14400 h 25223"/>
              <a:gd name="connsiteX6" fmla="*/ 8575 w 57415"/>
              <a:gd name="connsiteY6" fmla="*/ 9995 h 25223"/>
              <a:gd name="connsiteX7" fmla="*/ 5669 w 57415"/>
              <a:gd name="connsiteY7" fmla="*/ 10354 h 25223"/>
              <a:gd name="connsiteX8" fmla="*/ 2762 w 57415"/>
              <a:gd name="connsiteY8" fmla="*/ 7932 h 25223"/>
              <a:gd name="connsiteX9" fmla="*/ 0 w 57415"/>
              <a:gd name="connsiteY9" fmla="*/ 5336 h 25223"/>
              <a:gd name="connsiteX10" fmla="*/ 4470 w 57415"/>
              <a:gd name="connsiteY10" fmla="*/ 2616 h 25223"/>
              <a:gd name="connsiteX11" fmla="*/ 8964 w 57415"/>
              <a:gd name="connsiteY11" fmla="*/ 178 h 25223"/>
              <a:gd name="connsiteX12" fmla="*/ 57396 w 57415"/>
              <a:gd name="connsiteY12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4926 w 57415"/>
              <a:gd name="connsiteY5" fmla="*/ 14400 h 25223"/>
              <a:gd name="connsiteX6" fmla="*/ 8575 w 57415"/>
              <a:gd name="connsiteY6" fmla="*/ 9995 h 25223"/>
              <a:gd name="connsiteX7" fmla="*/ 5669 w 57415"/>
              <a:gd name="connsiteY7" fmla="*/ 10354 h 25223"/>
              <a:gd name="connsiteX8" fmla="*/ 2762 w 57415"/>
              <a:gd name="connsiteY8" fmla="*/ 7932 h 25223"/>
              <a:gd name="connsiteX9" fmla="*/ 0 w 57415"/>
              <a:gd name="connsiteY9" fmla="*/ 5336 h 25223"/>
              <a:gd name="connsiteX10" fmla="*/ 4470 w 57415"/>
              <a:gd name="connsiteY10" fmla="*/ 2616 h 25223"/>
              <a:gd name="connsiteX11" fmla="*/ 19841 w 57415"/>
              <a:gd name="connsiteY11" fmla="*/ 2591 h 25223"/>
              <a:gd name="connsiteX12" fmla="*/ 57396 w 57415"/>
              <a:gd name="connsiteY12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4926 w 57415"/>
              <a:gd name="connsiteY5" fmla="*/ 14400 h 25223"/>
              <a:gd name="connsiteX6" fmla="*/ 8575 w 57415"/>
              <a:gd name="connsiteY6" fmla="*/ 9995 h 25223"/>
              <a:gd name="connsiteX7" fmla="*/ 5669 w 57415"/>
              <a:gd name="connsiteY7" fmla="*/ 10354 h 25223"/>
              <a:gd name="connsiteX8" fmla="*/ 2762 w 57415"/>
              <a:gd name="connsiteY8" fmla="*/ 7932 h 25223"/>
              <a:gd name="connsiteX9" fmla="*/ 0 w 57415"/>
              <a:gd name="connsiteY9" fmla="*/ 5336 h 25223"/>
              <a:gd name="connsiteX10" fmla="*/ 4470 w 57415"/>
              <a:gd name="connsiteY10" fmla="*/ 2616 h 25223"/>
              <a:gd name="connsiteX11" fmla="*/ 29328 w 57415"/>
              <a:gd name="connsiteY11" fmla="*/ 178 h 25223"/>
              <a:gd name="connsiteX12" fmla="*/ 57396 w 57415"/>
              <a:gd name="connsiteY12" fmla="*/ 0 h 25223"/>
              <a:gd name="connsiteX0" fmla="*/ 57396 w 57415"/>
              <a:gd name="connsiteY0" fmla="*/ 60 h 25045"/>
              <a:gd name="connsiteX1" fmla="*/ 57415 w 57415"/>
              <a:gd name="connsiteY1" fmla="*/ 25014 h 25045"/>
              <a:gd name="connsiteX2" fmla="*/ 4276 w 57415"/>
              <a:gd name="connsiteY2" fmla="*/ 25045 h 25045"/>
              <a:gd name="connsiteX3" fmla="*/ 6470 w 57415"/>
              <a:gd name="connsiteY3" fmla="*/ 20358 h 25045"/>
              <a:gd name="connsiteX4" fmla="*/ 1681 w 57415"/>
              <a:gd name="connsiteY4" fmla="*/ 18643 h 25045"/>
              <a:gd name="connsiteX5" fmla="*/ 4926 w 57415"/>
              <a:gd name="connsiteY5" fmla="*/ 14222 h 25045"/>
              <a:gd name="connsiteX6" fmla="*/ 8575 w 57415"/>
              <a:gd name="connsiteY6" fmla="*/ 9817 h 25045"/>
              <a:gd name="connsiteX7" fmla="*/ 5669 w 57415"/>
              <a:gd name="connsiteY7" fmla="*/ 10176 h 25045"/>
              <a:gd name="connsiteX8" fmla="*/ 2762 w 57415"/>
              <a:gd name="connsiteY8" fmla="*/ 7754 h 25045"/>
              <a:gd name="connsiteX9" fmla="*/ 0 w 57415"/>
              <a:gd name="connsiteY9" fmla="*/ 5158 h 25045"/>
              <a:gd name="connsiteX10" fmla="*/ 4470 w 57415"/>
              <a:gd name="connsiteY10" fmla="*/ 2438 h 25045"/>
              <a:gd name="connsiteX11" fmla="*/ 29328 w 57415"/>
              <a:gd name="connsiteY11" fmla="*/ 0 h 25045"/>
              <a:gd name="connsiteX12" fmla="*/ 57396 w 57415"/>
              <a:gd name="connsiteY12" fmla="*/ 60 h 25045"/>
              <a:gd name="connsiteX0" fmla="*/ 57396 w 57415"/>
              <a:gd name="connsiteY0" fmla="*/ 0 h 25189"/>
              <a:gd name="connsiteX1" fmla="*/ 57415 w 57415"/>
              <a:gd name="connsiteY1" fmla="*/ 25158 h 25189"/>
              <a:gd name="connsiteX2" fmla="*/ 4276 w 57415"/>
              <a:gd name="connsiteY2" fmla="*/ 25189 h 25189"/>
              <a:gd name="connsiteX3" fmla="*/ 6470 w 57415"/>
              <a:gd name="connsiteY3" fmla="*/ 20502 h 25189"/>
              <a:gd name="connsiteX4" fmla="*/ 1681 w 57415"/>
              <a:gd name="connsiteY4" fmla="*/ 18787 h 25189"/>
              <a:gd name="connsiteX5" fmla="*/ 4926 w 57415"/>
              <a:gd name="connsiteY5" fmla="*/ 14366 h 25189"/>
              <a:gd name="connsiteX6" fmla="*/ 8575 w 57415"/>
              <a:gd name="connsiteY6" fmla="*/ 9961 h 25189"/>
              <a:gd name="connsiteX7" fmla="*/ 5669 w 57415"/>
              <a:gd name="connsiteY7" fmla="*/ 10320 h 25189"/>
              <a:gd name="connsiteX8" fmla="*/ 2762 w 57415"/>
              <a:gd name="connsiteY8" fmla="*/ 7898 h 25189"/>
              <a:gd name="connsiteX9" fmla="*/ 0 w 57415"/>
              <a:gd name="connsiteY9" fmla="*/ 5302 h 25189"/>
              <a:gd name="connsiteX10" fmla="*/ 4470 w 57415"/>
              <a:gd name="connsiteY10" fmla="*/ 2582 h 25189"/>
              <a:gd name="connsiteX11" fmla="*/ 29328 w 57415"/>
              <a:gd name="connsiteY11" fmla="*/ 144 h 25189"/>
              <a:gd name="connsiteX12" fmla="*/ 57396 w 57415"/>
              <a:gd name="connsiteY12" fmla="*/ 0 h 25189"/>
              <a:gd name="connsiteX0" fmla="*/ 57396 w 57415"/>
              <a:gd name="connsiteY0" fmla="*/ 0 h 25189"/>
              <a:gd name="connsiteX1" fmla="*/ 57415 w 57415"/>
              <a:gd name="connsiteY1" fmla="*/ 25158 h 25189"/>
              <a:gd name="connsiteX2" fmla="*/ 4276 w 57415"/>
              <a:gd name="connsiteY2" fmla="*/ 25189 h 25189"/>
              <a:gd name="connsiteX3" fmla="*/ 6470 w 57415"/>
              <a:gd name="connsiteY3" fmla="*/ 20502 h 25189"/>
              <a:gd name="connsiteX4" fmla="*/ 1681 w 57415"/>
              <a:gd name="connsiteY4" fmla="*/ 18787 h 25189"/>
              <a:gd name="connsiteX5" fmla="*/ 4926 w 57415"/>
              <a:gd name="connsiteY5" fmla="*/ 14366 h 25189"/>
              <a:gd name="connsiteX6" fmla="*/ 8575 w 57415"/>
              <a:gd name="connsiteY6" fmla="*/ 9961 h 25189"/>
              <a:gd name="connsiteX7" fmla="*/ 5669 w 57415"/>
              <a:gd name="connsiteY7" fmla="*/ 10320 h 25189"/>
              <a:gd name="connsiteX8" fmla="*/ 2762 w 57415"/>
              <a:gd name="connsiteY8" fmla="*/ 7898 h 25189"/>
              <a:gd name="connsiteX9" fmla="*/ 0 w 57415"/>
              <a:gd name="connsiteY9" fmla="*/ 5302 h 25189"/>
              <a:gd name="connsiteX10" fmla="*/ 23021 w 57415"/>
              <a:gd name="connsiteY10" fmla="*/ 6558 h 25189"/>
              <a:gd name="connsiteX11" fmla="*/ 29328 w 57415"/>
              <a:gd name="connsiteY11" fmla="*/ 144 h 25189"/>
              <a:gd name="connsiteX12" fmla="*/ 57396 w 57415"/>
              <a:gd name="connsiteY12" fmla="*/ 0 h 25189"/>
              <a:gd name="connsiteX0" fmla="*/ 57396 w 57415"/>
              <a:gd name="connsiteY0" fmla="*/ 0 h 25189"/>
              <a:gd name="connsiteX1" fmla="*/ 57415 w 57415"/>
              <a:gd name="connsiteY1" fmla="*/ 25158 h 25189"/>
              <a:gd name="connsiteX2" fmla="*/ 4276 w 57415"/>
              <a:gd name="connsiteY2" fmla="*/ 25189 h 25189"/>
              <a:gd name="connsiteX3" fmla="*/ 6470 w 57415"/>
              <a:gd name="connsiteY3" fmla="*/ 20502 h 25189"/>
              <a:gd name="connsiteX4" fmla="*/ 1681 w 57415"/>
              <a:gd name="connsiteY4" fmla="*/ 18787 h 25189"/>
              <a:gd name="connsiteX5" fmla="*/ 4926 w 57415"/>
              <a:gd name="connsiteY5" fmla="*/ 14366 h 25189"/>
              <a:gd name="connsiteX6" fmla="*/ 8575 w 57415"/>
              <a:gd name="connsiteY6" fmla="*/ 9961 h 25189"/>
              <a:gd name="connsiteX7" fmla="*/ 5669 w 57415"/>
              <a:gd name="connsiteY7" fmla="*/ 10320 h 25189"/>
              <a:gd name="connsiteX8" fmla="*/ 2762 w 57415"/>
              <a:gd name="connsiteY8" fmla="*/ 7898 h 25189"/>
              <a:gd name="connsiteX9" fmla="*/ 0 w 57415"/>
              <a:gd name="connsiteY9" fmla="*/ 5302 h 25189"/>
              <a:gd name="connsiteX10" fmla="*/ 35227 w 57415"/>
              <a:gd name="connsiteY10" fmla="*/ 6218 h 25189"/>
              <a:gd name="connsiteX11" fmla="*/ 29328 w 57415"/>
              <a:gd name="connsiteY11" fmla="*/ 144 h 25189"/>
              <a:gd name="connsiteX12" fmla="*/ 57396 w 57415"/>
              <a:gd name="connsiteY12" fmla="*/ 0 h 25189"/>
              <a:gd name="connsiteX0" fmla="*/ 57396 w 57415"/>
              <a:gd name="connsiteY0" fmla="*/ 0 h 25189"/>
              <a:gd name="connsiteX1" fmla="*/ 57415 w 57415"/>
              <a:gd name="connsiteY1" fmla="*/ 25158 h 25189"/>
              <a:gd name="connsiteX2" fmla="*/ 4276 w 57415"/>
              <a:gd name="connsiteY2" fmla="*/ 25189 h 25189"/>
              <a:gd name="connsiteX3" fmla="*/ 6470 w 57415"/>
              <a:gd name="connsiteY3" fmla="*/ 20502 h 25189"/>
              <a:gd name="connsiteX4" fmla="*/ 1681 w 57415"/>
              <a:gd name="connsiteY4" fmla="*/ 18787 h 25189"/>
              <a:gd name="connsiteX5" fmla="*/ 4926 w 57415"/>
              <a:gd name="connsiteY5" fmla="*/ 14366 h 25189"/>
              <a:gd name="connsiteX6" fmla="*/ 8575 w 57415"/>
              <a:gd name="connsiteY6" fmla="*/ 9961 h 25189"/>
              <a:gd name="connsiteX7" fmla="*/ 5669 w 57415"/>
              <a:gd name="connsiteY7" fmla="*/ 10320 h 25189"/>
              <a:gd name="connsiteX8" fmla="*/ 2762 w 57415"/>
              <a:gd name="connsiteY8" fmla="*/ 7898 h 25189"/>
              <a:gd name="connsiteX9" fmla="*/ 0 w 57415"/>
              <a:gd name="connsiteY9" fmla="*/ 5302 h 25189"/>
              <a:gd name="connsiteX10" fmla="*/ 29245 w 57415"/>
              <a:gd name="connsiteY10" fmla="*/ 4893 h 25189"/>
              <a:gd name="connsiteX11" fmla="*/ 29328 w 57415"/>
              <a:gd name="connsiteY11" fmla="*/ 144 h 25189"/>
              <a:gd name="connsiteX12" fmla="*/ 57396 w 57415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1101 w 55754"/>
              <a:gd name="connsiteY8" fmla="*/ 7898 h 25189"/>
              <a:gd name="connsiteX9" fmla="*/ 28915 w 55754"/>
              <a:gd name="connsiteY9" fmla="*/ 7919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1101 w 55754"/>
              <a:gd name="connsiteY8" fmla="*/ 7898 h 25189"/>
              <a:gd name="connsiteX9" fmla="*/ 33991 w 55754"/>
              <a:gd name="connsiteY9" fmla="*/ 4317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1101 w 55754"/>
              <a:gd name="connsiteY8" fmla="*/ 7898 h 25189"/>
              <a:gd name="connsiteX9" fmla="*/ 34958 w 55754"/>
              <a:gd name="connsiteY9" fmla="*/ 7681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1101 w 55754"/>
              <a:gd name="connsiteY8" fmla="*/ 7898 h 25189"/>
              <a:gd name="connsiteX9" fmla="*/ 35200 w 55754"/>
              <a:gd name="connsiteY9" fmla="*/ 5812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5200 w 55754"/>
              <a:gd name="connsiteY9" fmla="*/ 5812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5744 w 55754"/>
              <a:gd name="connsiteY9" fmla="*/ 4589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6107 w 55754"/>
              <a:gd name="connsiteY9" fmla="*/ 5778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6228 w 55754"/>
              <a:gd name="connsiteY9" fmla="*/ 5472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2421 w 55754"/>
              <a:gd name="connsiteY9" fmla="*/ 5404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2421 w 55754"/>
              <a:gd name="connsiteY9" fmla="*/ 5404 h 25189"/>
              <a:gd name="connsiteX10" fmla="*/ 27584 w 55754"/>
              <a:gd name="connsiteY10" fmla="*/ 4893 h 25189"/>
              <a:gd name="connsiteX11" fmla="*/ 27486 w 55754"/>
              <a:gd name="connsiteY11" fmla="*/ 42 h 25189"/>
              <a:gd name="connsiteX12" fmla="*/ 55735 w 55754"/>
              <a:gd name="connsiteY12" fmla="*/ 0 h 25189"/>
              <a:gd name="connsiteX0" fmla="*/ 55735 w 55754"/>
              <a:gd name="connsiteY0" fmla="*/ 26 h 25215"/>
              <a:gd name="connsiteX1" fmla="*/ 55754 w 55754"/>
              <a:gd name="connsiteY1" fmla="*/ 25184 h 25215"/>
              <a:gd name="connsiteX2" fmla="*/ 2615 w 55754"/>
              <a:gd name="connsiteY2" fmla="*/ 25215 h 25215"/>
              <a:gd name="connsiteX3" fmla="*/ 4809 w 55754"/>
              <a:gd name="connsiteY3" fmla="*/ 20528 h 25215"/>
              <a:gd name="connsiteX4" fmla="*/ 20 w 55754"/>
              <a:gd name="connsiteY4" fmla="*/ 18813 h 25215"/>
              <a:gd name="connsiteX5" fmla="*/ 3265 w 55754"/>
              <a:gd name="connsiteY5" fmla="*/ 14392 h 25215"/>
              <a:gd name="connsiteX6" fmla="*/ 6914 w 55754"/>
              <a:gd name="connsiteY6" fmla="*/ 9987 h 25215"/>
              <a:gd name="connsiteX7" fmla="*/ 4008 w 55754"/>
              <a:gd name="connsiteY7" fmla="*/ 10346 h 25215"/>
              <a:gd name="connsiteX8" fmla="*/ 22190 w 55754"/>
              <a:gd name="connsiteY8" fmla="*/ 5987 h 25215"/>
              <a:gd name="connsiteX9" fmla="*/ 32421 w 55754"/>
              <a:gd name="connsiteY9" fmla="*/ 5430 h 25215"/>
              <a:gd name="connsiteX10" fmla="*/ 27584 w 55754"/>
              <a:gd name="connsiteY10" fmla="*/ 4919 h 25215"/>
              <a:gd name="connsiteX11" fmla="*/ 27607 w 55754"/>
              <a:gd name="connsiteY11" fmla="*/ 0 h 25215"/>
              <a:gd name="connsiteX12" fmla="*/ 55735 w 55754"/>
              <a:gd name="connsiteY12" fmla="*/ 26 h 25215"/>
              <a:gd name="connsiteX0" fmla="*/ 55735 w 55754"/>
              <a:gd name="connsiteY0" fmla="*/ 26 h 25215"/>
              <a:gd name="connsiteX1" fmla="*/ 55754 w 55754"/>
              <a:gd name="connsiteY1" fmla="*/ 25184 h 25215"/>
              <a:gd name="connsiteX2" fmla="*/ 2615 w 55754"/>
              <a:gd name="connsiteY2" fmla="*/ 25215 h 25215"/>
              <a:gd name="connsiteX3" fmla="*/ 4809 w 55754"/>
              <a:gd name="connsiteY3" fmla="*/ 20528 h 25215"/>
              <a:gd name="connsiteX4" fmla="*/ 20 w 55754"/>
              <a:gd name="connsiteY4" fmla="*/ 18813 h 25215"/>
              <a:gd name="connsiteX5" fmla="*/ 3265 w 55754"/>
              <a:gd name="connsiteY5" fmla="*/ 14392 h 25215"/>
              <a:gd name="connsiteX6" fmla="*/ 6914 w 55754"/>
              <a:gd name="connsiteY6" fmla="*/ 9987 h 25215"/>
              <a:gd name="connsiteX7" fmla="*/ 18450 w 55754"/>
              <a:gd name="connsiteY7" fmla="*/ 10890 h 25215"/>
              <a:gd name="connsiteX8" fmla="*/ 22190 w 55754"/>
              <a:gd name="connsiteY8" fmla="*/ 5987 h 25215"/>
              <a:gd name="connsiteX9" fmla="*/ 32421 w 55754"/>
              <a:gd name="connsiteY9" fmla="*/ 5430 h 25215"/>
              <a:gd name="connsiteX10" fmla="*/ 27584 w 55754"/>
              <a:gd name="connsiteY10" fmla="*/ 4919 h 25215"/>
              <a:gd name="connsiteX11" fmla="*/ 27607 w 55754"/>
              <a:gd name="connsiteY11" fmla="*/ 0 h 25215"/>
              <a:gd name="connsiteX12" fmla="*/ 55735 w 55754"/>
              <a:gd name="connsiteY12" fmla="*/ 26 h 25215"/>
              <a:gd name="connsiteX0" fmla="*/ 55735 w 55754"/>
              <a:gd name="connsiteY0" fmla="*/ 26 h 25215"/>
              <a:gd name="connsiteX1" fmla="*/ 55754 w 55754"/>
              <a:gd name="connsiteY1" fmla="*/ 25184 h 25215"/>
              <a:gd name="connsiteX2" fmla="*/ 2615 w 55754"/>
              <a:gd name="connsiteY2" fmla="*/ 25215 h 25215"/>
              <a:gd name="connsiteX3" fmla="*/ 4809 w 55754"/>
              <a:gd name="connsiteY3" fmla="*/ 20528 h 25215"/>
              <a:gd name="connsiteX4" fmla="*/ 20 w 55754"/>
              <a:gd name="connsiteY4" fmla="*/ 18813 h 25215"/>
              <a:gd name="connsiteX5" fmla="*/ 3265 w 55754"/>
              <a:gd name="connsiteY5" fmla="*/ 14392 h 25215"/>
              <a:gd name="connsiteX6" fmla="*/ 6914 w 55754"/>
              <a:gd name="connsiteY6" fmla="*/ 9987 h 25215"/>
              <a:gd name="connsiteX7" fmla="*/ 27937 w 55754"/>
              <a:gd name="connsiteY7" fmla="*/ 9972 h 25215"/>
              <a:gd name="connsiteX8" fmla="*/ 22190 w 55754"/>
              <a:gd name="connsiteY8" fmla="*/ 5987 h 25215"/>
              <a:gd name="connsiteX9" fmla="*/ 32421 w 55754"/>
              <a:gd name="connsiteY9" fmla="*/ 5430 h 25215"/>
              <a:gd name="connsiteX10" fmla="*/ 27584 w 55754"/>
              <a:gd name="connsiteY10" fmla="*/ 4919 h 25215"/>
              <a:gd name="connsiteX11" fmla="*/ 27607 w 55754"/>
              <a:gd name="connsiteY11" fmla="*/ 0 h 25215"/>
              <a:gd name="connsiteX12" fmla="*/ 55735 w 55754"/>
              <a:gd name="connsiteY12" fmla="*/ 26 h 25215"/>
              <a:gd name="connsiteX0" fmla="*/ 55735 w 55754"/>
              <a:gd name="connsiteY0" fmla="*/ 26 h 25215"/>
              <a:gd name="connsiteX1" fmla="*/ 55754 w 55754"/>
              <a:gd name="connsiteY1" fmla="*/ 25184 h 25215"/>
              <a:gd name="connsiteX2" fmla="*/ 2615 w 55754"/>
              <a:gd name="connsiteY2" fmla="*/ 25215 h 25215"/>
              <a:gd name="connsiteX3" fmla="*/ 4809 w 55754"/>
              <a:gd name="connsiteY3" fmla="*/ 20528 h 25215"/>
              <a:gd name="connsiteX4" fmla="*/ 20 w 55754"/>
              <a:gd name="connsiteY4" fmla="*/ 18813 h 25215"/>
              <a:gd name="connsiteX5" fmla="*/ 3265 w 55754"/>
              <a:gd name="connsiteY5" fmla="*/ 14392 h 25215"/>
              <a:gd name="connsiteX6" fmla="*/ 6914 w 55754"/>
              <a:gd name="connsiteY6" fmla="*/ 9987 h 25215"/>
              <a:gd name="connsiteX7" fmla="*/ 23103 w 55754"/>
              <a:gd name="connsiteY7" fmla="*/ 12691 h 25215"/>
              <a:gd name="connsiteX8" fmla="*/ 22190 w 55754"/>
              <a:gd name="connsiteY8" fmla="*/ 5987 h 25215"/>
              <a:gd name="connsiteX9" fmla="*/ 32421 w 55754"/>
              <a:gd name="connsiteY9" fmla="*/ 5430 h 25215"/>
              <a:gd name="connsiteX10" fmla="*/ 27584 w 55754"/>
              <a:gd name="connsiteY10" fmla="*/ 4919 h 25215"/>
              <a:gd name="connsiteX11" fmla="*/ 27607 w 55754"/>
              <a:gd name="connsiteY11" fmla="*/ 0 h 25215"/>
              <a:gd name="connsiteX12" fmla="*/ 55735 w 55754"/>
              <a:gd name="connsiteY12" fmla="*/ 26 h 25215"/>
              <a:gd name="connsiteX0" fmla="*/ 55735 w 55754"/>
              <a:gd name="connsiteY0" fmla="*/ 26 h 25215"/>
              <a:gd name="connsiteX1" fmla="*/ 55754 w 55754"/>
              <a:gd name="connsiteY1" fmla="*/ 25184 h 25215"/>
              <a:gd name="connsiteX2" fmla="*/ 2615 w 55754"/>
              <a:gd name="connsiteY2" fmla="*/ 25215 h 25215"/>
              <a:gd name="connsiteX3" fmla="*/ 4809 w 55754"/>
              <a:gd name="connsiteY3" fmla="*/ 20528 h 25215"/>
              <a:gd name="connsiteX4" fmla="*/ 20 w 55754"/>
              <a:gd name="connsiteY4" fmla="*/ 18813 h 25215"/>
              <a:gd name="connsiteX5" fmla="*/ 3265 w 55754"/>
              <a:gd name="connsiteY5" fmla="*/ 14392 h 25215"/>
              <a:gd name="connsiteX6" fmla="*/ 6914 w 55754"/>
              <a:gd name="connsiteY6" fmla="*/ 9987 h 25215"/>
              <a:gd name="connsiteX7" fmla="*/ 22257 w 55754"/>
              <a:gd name="connsiteY7" fmla="*/ 12147 h 25215"/>
              <a:gd name="connsiteX8" fmla="*/ 22190 w 55754"/>
              <a:gd name="connsiteY8" fmla="*/ 5987 h 25215"/>
              <a:gd name="connsiteX9" fmla="*/ 32421 w 55754"/>
              <a:gd name="connsiteY9" fmla="*/ 5430 h 25215"/>
              <a:gd name="connsiteX10" fmla="*/ 27584 w 55754"/>
              <a:gd name="connsiteY10" fmla="*/ 4919 h 25215"/>
              <a:gd name="connsiteX11" fmla="*/ 27607 w 55754"/>
              <a:gd name="connsiteY11" fmla="*/ 0 h 25215"/>
              <a:gd name="connsiteX12" fmla="*/ 55735 w 55754"/>
              <a:gd name="connsiteY12" fmla="*/ 26 h 25215"/>
              <a:gd name="connsiteX0" fmla="*/ 55809 w 55828"/>
              <a:gd name="connsiteY0" fmla="*/ 26 h 25215"/>
              <a:gd name="connsiteX1" fmla="*/ 55828 w 55828"/>
              <a:gd name="connsiteY1" fmla="*/ 25184 h 25215"/>
              <a:gd name="connsiteX2" fmla="*/ 2689 w 55828"/>
              <a:gd name="connsiteY2" fmla="*/ 25215 h 25215"/>
              <a:gd name="connsiteX3" fmla="*/ 4883 w 55828"/>
              <a:gd name="connsiteY3" fmla="*/ 20528 h 25215"/>
              <a:gd name="connsiteX4" fmla="*/ 94 w 55828"/>
              <a:gd name="connsiteY4" fmla="*/ 18813 h 25215"/>
              <a:gd name="connsiteX5" fmla="*/ 3339 w 55828"/>
              <a:gd name="connsiteY5" fmla="*/ 14392 h 25215"/>
              <a:gd name="connsiteX6" fmla="*/ 20886 w 55828"/>
              <a:gd name="connsiteY6" fmla="*/ 15594 h 25215"/>
              <a:gd name="connsiteX7" fmla="*/ 22331 w 55828"/>
              <a:gd name="connsiteY7" fmla="*/ 12147 h 25215"/>
              <a:gd name="connsiteX8" fmla="*/ 22264 w 55828"/>
              <a:gd name="connsiteY8" fmla="*/ 5987 h 25215"/>
              <a:gd name="connsiteX9" fmla="*/ 32495 w 55828"/>
              <a:gd name="connsiteY9" fmla="*/ 5430 h 25215"/>
              <a:gd name="connsiteX10" fmla="*/ 27658 w 55828"/>
              <a:gd name="connsiteY10" fmla="*/ 4919 h 25215"/>
              <a:gd name="connsiteX11" fmla="*/ 27681 w 55828"/>
              <a:gd name="connsiteY11" fmla="*/ 0 h 25215"/>
              <a:gd name="connsiteX12" fmla="*/ 55809 w 55828"/>
              <a:gd name="connsiteY12" fmla="*/ 26 h 25215"/>
              <a:gd name="connsiteX0" fmla="*/ 56520 w 56539"/>
              <a:gd name="connsiteY0" fmla="*/ 26 h 25215"/>
              <a:gd name="connsiteX1" fmla="*/ 56539 w 56539"/>
              <a:gd name="connsiteY1" fmla="*/ 25184 h 25215"/>
              <a:gd name="connsiteX2" fmla="*/ 3400 w 56539"/>
              <a:gd name="connsiteY2" fmla="*/ 25215 h 25215"/>
              <a:gd name="connsiteX3" fmla="*/ 5594 w 56539"/>
              <a:gd name="connsiteY3" fmla="*/ 20528 h 25215"/>
              <a:gd name="connsiteX4" fmla="*/ 805 w 56539"/>
              <a:gd name="connsiteY4" fmla="*/ 18813 h 25215"/>
              <a:gd name="connsiteX5" fmla="*/ 4050 w 56539"/>
              <a:gd name="connsiteY5" fmla="*/ 14392 h 25215"/>
              <a:gd name="connsiteX6" fmla="*/ 38033 w 56539"/>
              <a:gd name="connsiteY6" fmla="*/ 15050 h 25215"/>
              <a:gd name="connsiteX7" fmla="*/ 23042 w 56539"/>
              <a:gd name="connsiteY7" fmla="*/ 12147 h 25215"/>
              <a:gd name="connsiteX8" fmla="*/ 22975 w 56539"/>
              <a:gd name="connsiteY8" fmla="*/ 5987 h 25215"/>
              <a:gd name="connsiteX9" fmla="*/ 33206 w 56539"/>
              <a:gd name="connsiteY9" fmla="*/ 5430 h 25215"/>
              <a:gd name="connsiteX10" fmla="*/ 28369 w 56539"/>
              <a:gd name="connsiteY10" fmla="*/ 4919 h 25215"/>
              <a:gd name="connsiteX11" fmla="*/ 28392 w 56539"/>
              <a:gd name="connsiteY11" fmla="*/ 0 h 25215"/>
              <a:gd name="connsiteX12" fmla="*/ 56520 w 56539"/>
              <a:gd name="connsiteY12" fmla="*/ 26 h 25215"/>
              <a:gd name="connsiteX0" fmla="*/ 56474 w 56493"/>
              <a:gd name="connsiteY0" fmla="*/ 26 h 25215"/>
              <a:gd name="connsiteX1" fmla="*/ 56493 w 56493"/>
              <a:gd name="connsiteY1" fmla="*/ 25184 h 25215"/>
              <a:gd name="connsiteX2" fmla="*/ 3354 w 56493"/>
              <a:gd name="connsiteY2" fmla="*/ 25215 h 25215"/>
              <a:gd name="connsiteX3" fmla="*/ 5548 w 56493"/>
              <a:gd name="connsiteY3" fmla="*/ 20528 h 25215"/>
              <a:gd name="connsiteX4" fmla="*/ 759 w 56493"/>
              <a:gd name="connsiteY4" fmla="*/ 18813 h 25215"/>
              <a:gd name="connsiteX5" fmla="*/ 4004 w 56493"/>
              <a:gd name="connsiteY5" fmla="*/ 14392 h 25215"/>
              <a:gd name="connsiteX6" fmla="*/ 37201 w 56493"/>
              <a:gd name="connsiteY6" fmla="*/ 12569 h 25215"/>
              <a:gd name="connsiteX7" fmla="*/ 22996 w 56493"/>
              <a:gd name="connsiteY7" fmla="*/ 12147 h 25215"/>
              <a:gd name="connsiteX8" fmla="*/ 22929 w 56493"/>
              <a:gd name="connsiteY8" fmla="*/ 5987 h 25215"/>
              <a:gd name="connsiteX9" fmla="*/ 33160 w 56493"/>
              <a:gd name="connsiteY9" fmla="*/ 5430 h 25215"/>
              <a:gd name="connsiteX10" fmla="*/ 28323 w 56493"/>
              <a:gd name="connsiteY10" fmla="*/ 4919 h 25215"/>
              <a:gd name="connsiteX11" fmla="*/ 28346 w 56493"/>
              <a:gd name="connsiteY11" fmla="*/ 0 h 25215"/>
              <a:gd name="connsiteX12" fmla="*/ 56474 w 56493"/>
              <a:gd name="connsiteY12" fmla="*/ 26 h 25215"/>
              <a:gd name="connsiteX0" fmla="*/ 56556 w 56575"/>
              <a:gd name="connsiteY0" fmla="*/ 26 h 25215"/>
              <a:gd name="connsiteX1" fmla="*/ 56575 w 56575"/>
              <a:gd name="connsiteY1" fmla="*/ 25184 h 25215"/>
              <a:gd name="connsiteX2" fmla="*/ 3436 w 56575"/>
              <a:gd name="connsiteY2" fmla="*/ 25215 h 25215"/>
              <a:gd name="connsiteX3" fmla="*/ 5630 w 56575"/>
              <a:gd name="connsiteY3" fmla="*/ 20528 h 25215"/>
              <a:gd name="connsiteX4" fmla="*/ 841 w 56575"/>
              <a:gd name="connsiteY4" fmla="*/ 18813 h 25215"/>
              <a:gd name="connsiteX5" fmla="*/ 4086 w 56575"/>
              <a:gd name="connsiteY5" fmla="*/ 14392 h 25215"/>
              <a:gd name="connsiteX6" fmla="*/ 38673 w 56575"/>
              <a:gd name="connsiteY6" fmla="*/ 13419 h 25215"/>
              <a:gd name="connsiteX7" fmla="*/ 23078 w 56575"/>
              <a:gd name="connsiteY7" fmla="*/ 12147 h 25215"/>
              <a:gd name="connsiteX8" fmla="*/ 23011 w 56575"/>
              <a:gd name="connsiteY8" fmla="*/ 5987 h 25215"/>
              <a:gd name="connsiteX9" fmla="*/ 33242 w 56575"/>
              <a:gd name="connsiteY9" fmla="*/ 5430 h 25215"/>
              <a:gd name="connsiteX10" fmla="*/ 28405 w 56575"/>
              <a:gd name="connsiteY10" fmla="*/ 4919 h 25215"/>
              <a:gd name="connsiteX11" fmla="*/ 28428 w 56575"/>
              <a:gd name="connsiteY11" fmla="*/ 0 h 25215"/>
              <a:gd name="connsiteX12" fmla="*/ 56556 w 56575"/>
              <a:gd name="connsiteY12" fmla="*/ 26 h 25215"/>
              <a:gd name="connsiteX0" fmla="*/ 56563 w 56582"/>
              <a:gd name="connsiteY0" fmla="*/ 26 h 25215"/>
              <a:gd name="connsiteX1" fmla="*/ 56582 w 56582"/>
              <a:gd name="connsiteY1" fmla="*/ 25184 h 25215"/>
              <a:gd name="connsiteX2" fmla="*/ 3443 w 56582"/>
              <a:gd name="connsiteY2" fmla="*/ 25215 h 25215"/>
              <a:gd name="connsiteX3" fmla="*/ 5637 w 56582"/>
              <a:gd name="connsiteY3" fmla="*/ 20528 h 25215"/>
              <a:gd name="connsiteX4" fmla="*/ 848 w 56582"/>
              <a:gd name="connsiteY4" fmla="*/ 18813 h 25215"/>
              <a:gd name="connsiteX5" fmla="*/ 4093 w 56582"/>
              <a:gd name="connsiteY5" fmla="*/ 14392 h 25215"/>
              <a:gd name="connsiteX6" fmla="*/ 38801 w 56582"/>
              <a:gd name="connsiteY6" fmla="*/ 12773 h 25215"/>
              <a:gd name="connsiteX7" fmla="*/ 23085 w 56582"/>
              <a:gd name="connsiteY7" fmla="*/ 12147 h 25215"/>
              <a:gd name="connsiteX8" fmla="*/ 23018 w 56582"/>
              <a:gd name="connsiteY8" fmla="*/ 5987 h 25215"/>
              <a:gd name="connsiteX9" fmla="*/ 33249 w 56582"/>
              <a:gd name="connsiteY9" fmla="*/ 5430 h 25215"/>
              <a:gd name="connsiteX10" fmla="*/ 28412 w 56582"/>
              <a:gd name="connsiteY10" fmla="*/ 4919 h 25215"/>
              <a:gd name="connsiteX11" fmla="*/ 28435 w 56582"/>
              <a:gd name="connsiteY11" fmla="*/ 0 h 25215"/>
              <a:gd name="connsiteX12" fmla="*/ 56563 w 56582"/>
              <a:gd name="connsiteY12" fmla="*/ 26 h 25215"/>
              <a:gd name="connsiteX0" fmla="*/ 56285 w 56304"/>
              <a:gd name="connsiteY0" fmla="*/ 26 h 25215"/>
              <a:gd name="connsiteX1" fmla="*/ 56304 w 56304"/>
              <a:gd name="connsiteY1" fmla="*/ 25184 h 25215"/>
              <a:gd name="connsiteX2" fmla="*/ 3165 w 56304"/>
              <a:gd name="connsiteY2" fmla="*/ 25215 h 25215"/>
              <a:gd name="connsiteX3" fmla="*/ 5359 w 56304"/>
              <a:gd name="connsiteY3" fmla="*/ 20528 h 25215"/>
              <a:gd name="connsiteX4" fmla="*/ 570 w 56304"/>
              <a:gd name="connsiteY4" fmla="*/ 18813 h 25215"/>
              <a:gd name="connsiteX5" fmla="*/ 3815 w 56304"/>
              <a:gd name="connsiteY5" fmla="*/ 14392 h 25215"/>
              <a:gd name="connsiteX6" fmla="*/ 33689 w 56304"/>
              <a:gd name="connsiteY6" fmla="*/ 12807 h 25215"/>
              <a:gd name="connsiteX7" fmla="*/ 22807 w 56304"/>
              <a:gd name="connsiteY7" fmla="*/ 12147 h 25215"/>
              <a:gd name="connsiteX8" fmla="*/ 22740 w 56304"/>
              <a:gd name="connsiteY8" fmla="*/ 5987 h 25215"/>
              <a:gd name="connsiteX9" fmla="*/ 32971 w 56304"/>
              <a:gd name="connsiteY9" fmla="*/ 5430 h 25215"/>
              <a:gd name="connsiteX10" fmla="*/ 28134 w 56304"/>
              <a:gd name="connsiteY10" fmla="*/ 4919 h 25215"/>
              <a:gd name="connsiteX11" fmla="*/ 28157 w 56304"/>
              <a:gd name="connsiteY11" fmla="*/ 0 h 25215"/>
              <a:gd name="connsiteX12" fmla="*/ 56285 w 56304"/>
              <a:gd name="connsiteY12" fmla="*/ 26 h 25215"/>
              <a:gd name="connsiteX0" fmla="*/ 55718 w 55737"/>
              <a:gd name="connsiteY0" fmla="*/ 26 h 25215"/>
              <a:gd name="connsiteX1" fmla="*/ 55737 w 55737"/>
              <a:gd name="connsiteY1" fmla="*/ 25184 h 25215"/>
              <a:gd name="connsiteX2" fmla="*/ 2598 w 55737"/>
              <a:gd name="connsiteY2" fmla="*/ 25215 h 25215"/>
              <a:gd name="connsiteX3" fmla="*/ 4792 w 55737"/>
              <a:gd name="connsiteY3" fmla="*/ 20528 h 25215"/>
              <a:gd name="connsiteX4" fmla="*/ 3 w 55737"/>
              <a:gd name="connsiteY4" fmla="*/ 18813 h 25215"/>
              <a:gd name="connsiteX5" fmla="*/ 22222 w 55737"/>
              <a:gd name="connsiteY5" fmla="*/ 18028 h 25215"/>
              <a:gd name="connsiteX6" fmla="*/ 33122 w 55737"/>
              <a:gd name="connsiteY6" fmla="*/ 12807 h 25215"/>
              <a:gd name="connsiteX7" fmla="*/ 22240 w 55737"/>
              <a:gd name="connsiteY7" fmla="*/ 12147 h 25215"/>
              <a:gd name="connsiteX8" fmla="*/ 22173 w 55737"/>
              <a:gd name="connsiteY8" fmla="*/ 5987 h 25215"/>
              <a:gd name="connsiteX9" fmla="*/ 32404 w 55737"/>
              <a:gd name="connsiteY9" fmla="*/ 5430 h 25215"/>
              <a:gd name="connsiteX10" fmla="*/ 27567 w 55737"/>
              <a:gd name="connsiteY10" fmla="*/ 4919 h 25215"/>
              <a:gd name="connsiteX11" fmla="*/ 27590 w 55737"/>
              <a:gd name="connsiteY11" fmla="*/ 0 h 25215"/>
              <a:gd name="connsiteX12" fmla="*/ 55718 w 55737"/>
              <a:gd name="connsiteY12" fmla="*/ 26 h 25215"/>
              <a:gd name="connsiteX0" fmla="*/ 55718 w 55737"/>
              <a:gd name="connsiteY0" fmla="*/ 26 h 25215"/>
              <a:gd name="connsiteX1" fmla="*/ 55737 w 55737"/>
              <a:gd name="connsiteY1" fmla="*/ 25184 h 25215"/>
              <a:gd name="connsiteX2" fmla="*/ 2598 w 55737"/>
              <a:gd name="connsiteY2" fmla="*/ 25215 h 25215"/>
              <a:gd name="connsiteX3" fmla="*/ 4792 w 55737"/>
              <a:gd name="connsiteY3" fmla="*/ 20528 h 25215"/>
              <a:gd name="connsiteX4" fmla="*/ 3 w 55737"/>
              <a:gd name="connsiteY4" fmla="*/ 18813 h 25215"/>
              <a:gd name="connsiteX5" fmla="*/ 26089 w 55737"/>
              <a:gd name="connsiteY5" fmla="*/ 13440 h 25215"/>
              <a:gd name="connsiteX6" fmla="*/ 33122 w 55737"/>
              <a:gd name="connsiteY6" fmla="*/ 12807 h 25215"/>
              <a:gd name="connsiteX7" fmla="*/ 22240 w 55737"/>
              <a:gd name="connsiteY7" fmla="*/ 12147 h 25215"/>
              <a:gd name="connsiteX8" fmla="*/ 22173 w 55737"/>
              <a:gd name="connsiteY8" fmla="*/ 5987 h 25215"/>
              <a:gd name="connsiteX9" fmla="*/ 32404 w 55737"/>
              <a:gd name="connsiteY9" fmla="*/ 5430 h 25215"/>
              <a:gd name="connsiteX10" fmla="*/ 27567 w 55737"/>
              <a:gd name="connsiteY10" fmla="*/ 4919 h 25215"/>
              <a:gd name="connsiteX11" fmla="*/ 27590 w 55737"/>
              <a:gd name="connsiteY11" fmla="*/ 0 h 25215"/>
              <a:gd name="connsiteX12" fmla="*/ 55718 w 55737"/>
              <a:gd name="connsiteY12" fmla="*/ 26 h 25215"/>
              <a:gd name="connsiteX0" fmla="*/ 53120 w 53139"/>
              <a:gd name="connsiteY0" fmla="*/ 26 h 25215"/>
              <a:gd name="connsiteX1" fmla="*/ 53139 w 53139"/>
              <a:gd name="connsiteY1" fmla="*/ 25184 h 25215"/>
              <a:gd name="connsiteX2" fmla="*/ 0 w 53139"/>
              <a:gd name="connsiteY2" fmla="*/ 25215 h 25215"/>
              <a:gd name="connsiteX3" fmla="*/ 2194 w 53139"/>
              <a:gd name="connsiteY3" fmla="*/ 20528 h 25215"/>
              <a:gd name="connsiteX4" fmla="*/ 33540 w 53139"/>
              <a:gd name="connsiteY4" fmla="*/ 17726 h 25215"/>
              <a:gd name="connsiteX5" fmla="*/ 23491 w 53139"/>
              <a:gd name="connsiteY5" fmla="*/ 13440 h 25215"/>
              <a:gd name="connsiteX6" fmla="*/ 30524 w 53139"/>
              <a:gd name="connsiteY6" fmla="*/ 12807 h 25215"/>
              <a:gd name="connsiteX7" fmla="*/ 19642 w 53139"/>
              <a:gd name="connsiteY7" fmla="*/ 12147 h 25215"/>
              <a:gd name="connsiteX8" fmla="*/ 19575 w 53139"/>
              <a:gd name="connsiteY8" fmla="*/ 5987 h 25215"/>
              <a:gd name="connsiteX9" fmla="*/ 29806 w 53139"/>
              <a:gd name="connsiteY9" fmla="*/ 5430 h 25215"/>
              <a:gd name="connsiteX10" fmla="*/ 24969 w 53139"/>
              <a:gd name="connsiteY10" fmla="*/ 4919 h 25215"/>
              <a:gd name="connsiteX11" fmla="*/ 24992 w 53139"/>
              <a:gd name="connsiteY11" fmla="*/ 0 h 25215"/>
              <a:gd name="connsiteX12" fmla="*/ 53120 w 53139"/>
              <a:gd name="connsiteY12" fmla="*/ 26 h 25215"/>
              <a:gd name="connsiteX0" fmla="*/ 53120 w 53139"/>
              <a:gd name="connsiteY0" fmla="*/ 26 h 25215"/>
              <a:gd name="connsiteX1" fmla="*/ 53139 w 53139"/>
              <a:gd name="connsiteY1" fmla="*/ 25184 h 25215"/>
              <a:gd name="connsiteX2" fmla="*/ 0 w 53139"/>
              <a:gd name="connsiteY2" fmla="*/ 25215 h 25215"/>
              <a:gd name="connsiteX3" fmla="*/ 2194 w 53139"/>
              <a:gd name="connsiteY3" fmla="*/ 20528 h 25215"/>
              <a:gd name="connsiteX4" fmla="*/ 26047 w 53139"/>
              <a:gd name="connsiteY4" fmla="*/ 19561 h 25215"/>
              <a:gd name="connsiteX5" fmla="*/ 23491 w 53139"/>
              <a:gd name="connsiteY5" fmla="*/ 13440 h 25215"/>
              <a:gd name="connsiteX6" fmla="*/ 30524 w 53139"/>
              <a:gd name="connsiteY6" fmla="*/ 12807 h 25215"/>
              <a:gd name="connsiteX7" fmla="*/ 19642 w 53139"/>
              <a:gd name="connsiteY7" fmla="*/ 12147 h 25215"/>
              <a:gd name="connsiteX8" fmla="*/ 19575 w 53139"/>
              <a:gd name="connsiteY8" fmla="*/ 5987 h 25215"/>
              <a:gd name="connsiteX9" fmla="*/ 29806 w 53139"/>
              <a:gd name="connsiteY9" fmla="*/ 5430 h 25215"/>
              <a:gd name="connsiteX10" fmla="*/ 24969 w 53139"/>
              <a:gd name="connsiteY10" fmla="*/ 4919 h 25215"/>
              <a:gd name="connsiteX11" fmla="*/ 24992 w 53139"/>
              <a:gd name="connsiteY11" fmla="*/ 0 h 25215"/>
              <a:gd name="connsiteX12" fmla="*/ 53120 w 53139"/>
              <a:gd name="connsiteY12" fmla="*/ 26 h 25215"/>
              <a:gd name="connsiteX0" fmla="*/ 53120 w 53139"/>
              <a:gd name="connsiteY0" fmla="*/ 26 h 25215"/>
              <a:gd name="connsiteX1" fmla="*/ 53139 w 53139"/>
              <a:gd name="connsiteY1" fmla="*/ 25184 h 25215"/>
              <a:gd name="connsiteX2" fmla="*/ 0 w 53139"/>
              <a:gd name="connsiteY2" fmla="*/ 25215 h 25215"/>
              <a:gd name="connsiteX3" fmla="*/ 2194 w 53139"/>
              <a:gd name="connsiteY3" fmla="*/ 20528 h 25215"/>
              <a:gd name="connsiteX4" fmla="*/ 23630 w 53139"/>
              <a:gd name="connsiteY4" fmla="*/ 19085 h 25215"/>
              <a:gd name="connsiteX5" fmla="*/ 23491 w 53139"/>
              <a:gd name="connsiteY5" fmla="*/ 13440 h 25215"/>
              <a:gd name="connsiteX6" fmla="*/ 30524 w 53139"/>
              <a:gd name="connsiteY6" fmla="*/ 12807 h 25215"/>
              <a:gd name="connsiteX7" fmla="*/ 19642 w 53139"/>
              <a:gd name="connsiteY7" fmla="*/ 12147 h 25215"/>
              <a:gd name="connsiteX8" fmla="*/ 19575 w 53139"/>
              <a:gd name="connsiteY8" fmla="*/ 5987 h 25215"/>
              <a:gd name="connsiteX9" fmla="*/ 29806 w 53139"/>
              <a:gd name="connsiteY9" fmla="*/ 5430 h 25215"/>
              <a:gd name="connsiteX10" fmla="*/ 24969 w 53139"/>
              <a:gd name="connsiteY10" fmla="*/ 4919 h 25215"/>
              <a:gd name="connsiteX11" fmla="*/ 24992 w 53139"/>
              <a:gd name="connsiteY11" fmla="*/ 0 h 25215"/>
              <a:gd name="connsiteX12" fmla="*/ 53120 w 53139"/>
              <a:gd name="connsiteY12" fmla="*/ 26 h 25215"/>
              <a:gd name="connsiteX0" fmla="*/ 53120 w 53139"/>
              <a:gd name="connsiteY0" fmla="*/ 26 h 25215"/>
              <a:gd name="connsiteX1" fmla="*/ 53139 w 53139"/>
              <a:gd name="connsiteY1" fmla="*/ 25184 h 25215"/>
              <a:gd name="connsiteX2" fmla="*/ 0 w 53139"/>
              <a:gd name="connsiteY2" fmla="*/ 25215 h 25215"/>
              <a:gd name="connsiteX3" fmla="*/ 26667 w 53139"/>
              <a:gd name="connsiteY3" fmla="*/ 21174 h 25215"/>
              <a:gd name="connsiteX4" fmla="*/ 23630 w 53139"/>
              <a:gd name="connsiteY4" fmla="*/ 19085 h 25215"/>
              <a:gd name="connsiteX5" fmla="*/ 23491 w 53139"/>
              <a:gd name="connsiteY5" fmla="*/ 13440 h 25215"/>
              <a:gd name="connsiteX6" fmla="*/ 30524 w 53139"/>
              <a:gd name="connsiteY6" fmla="*/ 12807 h 25215"/>
              <a:gd name="connsiteX7" fmla="*/ 19642 w 53139"/>
              <a:gd name="connsiteY7" fmla="*/ 12147 h 25215"/>
              <a:gd name="connsiteX8" fmla="*/ 19575 w 53139"/>
              <a:gd name="connsiteY8" fmla="*/ 5987 h 25215"/>
              <a:gd name="connsiteX9" fmla="*/ 29806 w 53139"/>
              <a:gd name="connsiteY9" fmla="*/ 5430 h 25215"/>
              <a:gd name="connsiteX10" fmla="*/ 24969 w 53139"/>
              <a:gd name="connsiteY10" fmla="*/ 4919 h 25215"/>
              <a:gd name="connsiteX11" fmla="*/ 24992 w 53139"/>
              <a:gd name="connsiteY11" fmla="*/ 0 h 25215"/>
              <a:gd name="connsiteX12" fmla="*/ 53120 w 53139"/>
              <a:gd name="connsiteY12" fmla="*/ 26 h 25215"/>
              <a:gd name="connsiteX0" fmla="*/ 53120 w 53139"/>
              <a:gd name="connsiteY0" fmla="*/ 26 h 25215"/>
              <a:gd name="connsiteX1" fmla="*/ 53139 w 53139"/>
              <a:gd name="connsiteY1" fmla="*/ 25184 h 25215"/>
              <a:gd name="connsiteX2" fmla="*/ 0 w 53139"/>
              <a:gd name="connsiteY2" fmla="*/ 25215 h 25215"/>
              <a:gd name="connsiteX3" fmla="*/ 21833 w 53139"/>
              <a:gd name="connsiteY3" fmla="*/ 19135 h 25215"/>
              <a:gd name="connsiteX4" fmla="*/ 23630 w 53139"/>
              <a:gd name="connsiteY4" fmla="*/ 19085 h 25215"/>
              <a:gd name="connsiteX5" fmla="*/ 23491 w 53139"/>
              <a:gd name="connsiteY5" fmla="*/ 13440 h 25215"/>
              <a:gd name="connsiteX6" fmla="*/ 30524 w 53139"/>
              <a:gd name="connsiteY6" fmla="*/ 12807 h 25215"/>
              <a:gd name="connsiteX7" fmla="*/ 19642 w 53139"/>
              <a:gd name="connsiteY7" fmla="*/ 12147 h 25215"/>
              <a:gd name="connsiteX8" fmla="*/ 19575 w 53139"/>
              <a:gd name="connsiteY8" fmla="*/ 5987 h 25215"/>
              <a:gd name="connsiteX9" fmla="*/ 29806 w 53139"/>
              <a:gd name="connsiteY9" fmla="*/ 5430 h 25215"/>
              <a:gd name="connsiteX10" fmla="*/ 24969 w 53139"/>
              <a:gd name="connsiteY10" fmla="*/ 4919 h 25215"/>
              <a:gd name="connsiteX11" fmla="*/ 24992 w 53139"/>
              <a:gd name="connsiteY11" fmla="*/ 0 h 25215"/>
              <a:gd name="connsiteX12" fmla="*/ 53120 w 53139"/>
              <a:gd name="connsiteY12" fmla="*/ 26 h 25215"/>
              <a:gd name="connsiteX0" fmla="*/ 33545 w 33564"/>
              <a:gd name="connsiteY0" fmla="*/ 26 h 25184"/>
              <a:gd name="connsiteX1" fmla="*/ 33564 w 33564"/>
              <a:gd name="connsiteY1" fmla="*/ 25184 h 25184"/>
              <a:gd name="connsiteX2" fmla="*/ 3991 w 33564"/>
              <a:gd name="connsiteY2" fmla="*/ 24841 h 25184"/>
              <a:gd name="connsiteX3" fmla="*/ 2258 w 33564"/>
              <a:gd name="connsiteY3" fmla="*/ 19135 h 25184"/>
              <a:gd name="connsiteX4" fmla="*/ 4055 w 33564"/>
              <a:gd name="connsiteY4" fmla="*/ 19085 h 25184"/>
              <a:gd name="connsiteX5" fmla="*/ 3916 w 33564"/>
              <a:gd name="connsiteY5" fmla="*/ 13440 h 25184"/>
              <a:gd name="connsiteX6" fmla="*/ 10949 w 33564"/>
              <a:gd name="connsiteY6" fmla="*/ 12807 h 25184"/>
              <a:gd name="connsiteX7" fmla="*/ 67 w 33564"/>
              <a:gd name="connsiteY7" fmla="*/ 12147 h 25184"/>
              <a:gd name="connsiteX8" fmla="*/ 0 w 33564"/>
              <a:gd name="connsiteY8" fmla="*/ 5987 h 25184"/>
              <a:gd name="connsiteX9" fmla="*/ 10231 w 33564"/>
              <a:gd name="connsiteY9" fmla="*/ 5430 h 25184"/>
              <a:gd name="connsiteX10" fmla="*/ 5394 w 33564"/>
              <a:gd name="connsiteY10" fmla="*/ 4919 h 25184"/>
              <a:gd name="connsiteX11" fmla="*/ 5417 w 33564"/>
              <a:gd name="connsiteY11" fmla="*/ 0 h 25184"/>
              <a:gd name="connsiteX12" fmla="*/ 33545 w 33564"/>
              <a:gd name="connsiteY12" fmla="*/ 26 h 25184"/>
              <a:gd name="connsiteX0" fmla="*/ 33545 w 33564"/>
              <a:gd name="connsiteY0" fmla="*/ 26 h 25184"/>
              <a:gd name="connsiteX1" fmla="*/ 33564 w 33564"/>
              <a:gd name="connsiteY1" fmla="*/ 25184 h 25184"/>
              <a:gd name="connsiteX2" fmla="*/ 2359 w 33564"/>
              <a:gd name="connsiteY2" fmla="*/ 25113 h 25184"/>
              <a:gd name="connsiteX3" fmla="*/ 2258 w 33564"/>
              <a:gd name="connsiteY3" fmla="*/ 19135 h 25184"/>
              <a:gd name="connsiteX4" fmla="*/ 4055 w 33564"/>
              <a:gd name="connsiteY4" fmla="*/ 19085 h 25184"/>
              <a:gd name="connsiteX5" fmla="*/ 3916 w 33564"/>
              <a:gd name="connsiteY5" fmla="*/ 13440 h 25184"/>
              <a:gd name="connsiteX6" fmla="*/ 10949 w 33564"/>
              <a:gd name="connsiteY6" fmla="*/ 12807 h 25184"/>
              <a:gd name="connsiteX7" fmla="*/ 67 w 33564"/>
              <a:gd name="connsiteY7" fmla="*/ 12147 h 25184"/>
              <a:gd name="connsiteX8" fmla="*/ 0 w 33564"/>
              <a:gd name="connsiteY8" fmla="*/ 5987 h 25184"/>
              <a:gd name="connsiteX9" fmla="*/ 10231 w 33564"/>
              <a:gd name="connsiteY9" fmla="*/ 5430 h 25184"/>
              <a:gd name="connsiteX10" fmla="*/ 5394 w 33564"/>
              <a:gd name="connsiteY10" fmla="*/ 4919 h 25184"/>
              <a:gd name="connsiteX11" fmla="*/ 5417 w 33564"/>
              <a:gd name="connsiteY11" fmla="*/ 0 h 25184"/>
              <a:gd name="connsiteX12" fmla="*/ 33545 w 33564"/>
              <a:gd name="connsiteY12" fmla="*/ 26 h 25184"/>
              <a:gd name="connsiteX0" fmla="*/ 33545 w 33564"/>
              <a:gd name="connsiteY0" fmla="*/ 26 h 25184"/>
              <a:gd name="connsiteX1" fmla="*/ 33564 w 33564"/>
              <a:gd name="connsiteY1" fmla="*/ 25184 h 25184"/>
              <a:gd name="connsiteX2" fmla="*/ 2359 w 33564"/>
              <a:gd name="connsiteY2" fmla="*/ 25113 h 25184"/>
              <a:gd name="connsiteX3" fmla="*/ 2258 w 33564"/>
              <a:gd name="connsiteY3" fmla="*/ 19135 h 25184"/>
              <a:gd name="connsiteX4" fmla="*/ 4055 w 33564"/>
              <a:gd name="connsiteY4" fmla="*/ 19085 h 25184"/>
              <a:gd name="connsiteX5" fmla="*/ 3916 w 33564"/>
              <a:gd name="connsiteY5" fmla="*/ 13440 h 25184"/>
              <a:gd name="connsiteX6" fmla="*/ 10949 w 33564"/>
              <a:gd name="connsiteY6" fmla="*/ 12807 h 25184"/>
              <a:gd name="connsiteX7" fmla="*/ 67 w 33564"/>
              <a:gd name="connsiteY7" fmla="*/ 12147 h 25184"/>
              <a:gd name="connsiteX8" fmla="*/ 0 w 33564"/>
              <a:gd name="connsiteY8" fmla="*/ 5987 h 25184"/>
              <a:gd name="connsiteX9" fmla="*/ 10231 w 33564"/>
              <a:gd name="connsiteY9" fmla="*/ 5430 h 25184"/>
              <a:gd name="connsiteX10" fmla="*/ 5394 w 33564"/>
              <a:gd name="connsiteY10" fmla="*/ 4919 h 25184"/>
              <a:gd name="connsiteX11" fmla="*/ 5417 w 33564"/>
              <a:gd name="connsiteY11" fmla="*/ 0 h 25184"/>
              <a:gd name="connsiteX12" fmla="*/ 33545 w 33564"/>
              <a:gd name="connsiteY12" fmla="*/ 26 h 25184"/>
              <a:gd name="connsiteX0" fmla="*/ 33545 w 33564"/>
              <a:gd name="connsiteY0" fmla="*/ 26 h 25184"/>
              <a:gd name="connsiteX1" fmla="*/ 33564 w 33564"/>
              <a:gd name="connsiteY1" fmla="*/ 25184 h 25184"/>
              <a:gd name="connsiteX2" fmla="*/ 2359 w 33564"/>
              <a:gd name="connsiteY2" fmla="*/ 25113 h 25184"/>
              <a:gd name="connsiteX3" fmla="*/ 2258 w 33564"/>
              <a:gd name="connsiteY3" fmla="*/ 19135 h 25184"/>
              <a:gd name="connsiteX4" fmla="*/ 4055 w 33564"/>
              <a:gd name="connsiteY4" fmla="*/ 19085 h 25184"/>
              <a:gd name="connsiteX5" fmla="*/ 3916 w 33564"/>
              <a:gd name="connsiteY5" fmla="*/ 13440 h 25184"/>
              <a:gd name="connsiteX6" fmla="*/ 10949 w 33564"/>
              <a:gd name="connsiteY6" fmla="*/ 12807 h 25184"/>
              <a:gd name="connsiteX7" fmla="*/ 67 w 33564"/>
              <a:gd name="connsiteY7" fmla="*/ 12147 h 25184"/>
              <a:gd name="connsiteX8" fmla="*/ 0 w 33564"/>
              <a:gd name="connsiteY8" fmla="*/ 5987 h 25184"/>
              <a:gd name="connsiteX9" fmla="*/ 10231 w 33564"/>
              <a:gd name="connsiteY9" fmla="*/ 5430 h 25184"/>
              <a:gd name="connsiteX10" fmla="*/ 5394 w 33564"/>
              <a:gd name="connsiteY10" fmla="*/ 4919 h 25184"/>
              <a:gd name="connsiteX11" fmla="*/ 5417 w 33564"/>
              <a:gd name="connsiteY11" fmla="*/ 0 h 25184"/>
              <a:gd name="connsiteX12" fmla="*/ 33545 w 33564"/>
              <a:gd name="connsiteY12" fmla="*/ 26 h 25184"/>
              <a:gd name="connsiteX0" fmla="*/ 33545 w 33564"/>
              <a:gd name="connsiteY0" fmla="*/ 26 h 25184"/>
              <a:gd name="connsiteX1" fmla="*/ 33564 w 33564"/>
              <a:gd name="connsiteY1" fmla="*/ 25184 h 25184"/>
              <a:gd name="connsiteX2" fmla="*/ 2359 w 33564"/>
              <a:gd name="connsiteY2" fmla="*/ 25113 h 25184"/>
              <a:gd name="connsiteX3" fmla="*/ 2258 w 33564"/>
              <a:gd name="connsiteY3" fmla="*/ 19135 h 25184"/>
              <a:gd name="connsiteX4" fmla="*/ 4055 w 33564"/>
              <a:gd name="connsiteY4" fmla="*/ 19085 h 25184"/>
              <a:gd name="connsiteX5" fmla="*/ 3916 w 33564"/>
              <a:gd name="connsiteY5" fmla="*/ 13440 h 25184"/>
              <a:gd name="connsiteX6" fmla="*/ 10949 w 33564"/>
              <a:gd name="connsiteY6" fmla="*/ 12807 h 25184"/>
              <a:gd name="connsiteX7" fmla="*/ 67 w 33564"/>
              <a:gd name="connsiteY7" fmla="*/ 12147 h 25184"/>
              <a:gd name="connsiteX8" fmla="*/ 0 w 33564"/>
              <a:gd name="connsiteY8" fmla="*/ 5987 h 25184"/>
              <a:gd name="connsiteX9" fmla="*/ 10231 w 33564"/>
              <a:gd name="connsiteY9" fmla="*/ 5430 h 25184"/>
              <a:gd name="connsiteX10" fmla="*/ 5394 w 33564"/>
              <a:gd name="connsiteY10" fmla="*/ 5021 h 25184"/>
              <a:gd name="connsiteX11" fmla="*/ 5417 w 33564"/>
              <a:gd name="connsiteY11" fmla="*/ 0 h 25184"/>
              <a:gd name="connsiteX12" fmla="*/ 33545 w 33564"/>
              <a:gd name="connsiteY12" fmla="*/ 26 h 25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564" h="25184">
                <a:moveTo>
                  <a:pt x="33545" y="26"/>
                </a:moveTo>
                <a:cubicBezTo>
                  <a:pt x="33551" y="8423"/>
                  <a:pt x="33558" y="16787"/>
                  <a:pt x="33564" y="25184"/>
                </a:cubicBezTo>
                <a:lnTo>
                  <a:pt x="2359" y="25113"/>
                </a:lnTo>
                <a:cubicBezTo>
                  <a:pt x="2325" y="23120"/>
                  <a:pt x="2292" y="21128"/>
                  <a:pt x="2258" y="19135"/>
                </a:cubicBezTo>
                <a:lnTo>
                  <a:pt x="4055" y="19085"/>
                </a:lnTo>
                <a:cubicBezTo>
                  <a:pt x="4009" y="17203"/>
                  <a:pt x="3962" y="15322"/>
                  <a:pt x="3916" y="13440"/>
                </a:cubicBezTo>
                <a:lnTo>
                  <a:pt x="10949" y="12807"/>
                </a:lnTo>
                <a:lnTo>
                  <a:pt x="67" y="12147"/>
                </a:lnTo>
                <a:cubicBezTo>
                  <a:pt x="45" y="10094"/>
                  <a:pt x="22" y="8040"/>
                  <a:pt x="0" y="5987"/>
                </a:cubicBezTo>
                <a:lnTo>
                  <a:pt x="10231" y="5430"/>
                </a:lnTo>
                <a:lnTo>
                  <a:pt x="5394" y="5021"/>
                </a:lnTo>
                <a:cubicBezTo>
                  <a:pt x="5422" y="3438"/>
                  <a:pt x="5389" y="1583"/>
                  <a:pt x="5417" y="0"/>
                </a:cubicBezTo>
                <a:lnTo>
                  <a:pt x="33545" y="26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sz="2000" b="0"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F44A79-E927-994C-A5D9-D11FD1A765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BDD46-3047-B048-BA03-D56307B7F1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330D91F-ED76-7B4D-9AAF-8190595396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1258256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Functional_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F73508E-962C-F64E-A55D-CD6412DBC41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86600" y="-9144"/>
            <a:ext cx="5215270" cy="6876288"/>
          </a:xfrm>
          <a:solidFill>
            <a:srgbClr val="EEEFF1"/>
          </a:solidFill>
        </p:spPr>
        <p:txBody>
          <a:bodyPr anchor="ctr"/>
          <a:lstStyle>
            <a:lvl1pPr algn="ctr">
              <a:defRPr sz="2000" b="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B3D6A1-169F-A842-8224-6C7D5F64E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B58981C-038A-764E-B494-8709C74476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31101C7-39DE-F042-B939-3D27F7FF5A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1254168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Expressive_Photo_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B9787-5EEB-844E-BE90-8D103CCE2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FB13B76-E3A6-EF4C-9E0F-8AB1C427D7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8002" y="1981200"/>
            <a:ext cx="5266798" cy="3195874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41486 w 41486"/>
              <a:gd name="connsiteY0" fmla="*/ 0 h 23265"/>
              <a:gd name="connsiteX1" fmla="*/ 12860 w 41486"/>
              <a:gd name="connsiteY1" fmla="*/ 7745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403 w 41486"/>
              <a:gd name="connsiteY1" fmla="*/ 11658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41187 w 41486"/>
              <a:gd name="connsiteY3" fmla="*/ 14645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4956"/>
              <a:gd name="connsiteX1" fmla="*/ 30172 w 41486"/>
              <a:gd name="connsiteY1" fmla="*/ 11636 h 24956"/>
              <a:gd name="connsiteX2" fmla="*/ 33699 w 41486"/>
              <a:gd name="connsiteY2" fmla="*/ 10733 h 24956"/>
              <a:gd name="connsiteX3" fmla="*/ 41187 w 41486"/>
              <a:gd name="connsiteY3" fmla="*/ 14645 h 24956"/>
              <a:gd name="connsiteX4" fmla="*/ 33609 w 41486"/>
              <a:gd name="connsiteY4" fmla="*/ 24956 h 24956"/>
              <a:gd name="connsiteX5" fmla="*/ 21600 w 41486"/>
              <a:gd name="connsiteY5" fmla="*/ 23265 h 24956"/>
              <a:gd name="connsiteX6" fmla="*/ 10012 w 41486"/>
              <a:gd name="connsiteY6" fmla="*/ 16580 h 24956"/>
              <a:gd name="connsiteX7" fmla="*/ 12222 w 41486"/>
              <a:gd name="connsiteY7" fmla="*/ 15652 h 24956"/>
              <a:gd name="connsiteX8" fmla="*/ 5022 w 41486"/>
              <a:gd name="connsiteY8" fmla="*/ 11370 h 24956"/>
              <a:gd name="connsiteX9" fmla="*/ 7602 w 41486"/>
              <a:gd name="connsiteY9" fmla="*/ 10047 h 24956"/>
              <a:gd name="connsiteX10" fmla="*/ 0 w 41486"/>
              <a:gd name="connsiteY10" fmla="*/ 5555 h 24956"/>
              <a:gd name="connsiteX11" fmla="*/ 41486 w 41486"/>
              <a:gd name="connsiteY11" fmla="*/ 0 h 24956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16083 w 47557"/>
              <a:gd name="connsiteY6" fmla="*/ 16580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2194 w 47557"/>
              <a:gd name="connsiteY6" fmla="*/ 20334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13688 w 50152"/>
              <a:gd name="connsiteY8" fmla="*/ 11370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3988 w 50152"/>
              <a:gd name="connsiteY9" fmla="*/ 10152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51833 w 51833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15447 w 51833"/>
              <a:gd name="connsiteY11" fmla="*/ 3622 h 25021"/>
              <a:gd name="connsiteX12" fmla="*/ 51833 w 51833"/>
              <a:gd name="connsiteY12" fmla="*/ 0 h 25021"/>
              <a:gd name="connsiteX0" fmla="*/ 51833 w 51833"/>
              <a:gd name="connsiteY0" fmla="*/ 24 h 25045"/>
              <a:gd name="connsiteX1" fmla="*/ 40519 w 51833"/>
              <a:gd name="connsiteY1" fmla="*/ 11660 h 25045"/>
              <a:gd name="connsiteX2" fmla="*/ 44046 w 51833"/>
              <a:gd name="connsiteY2" fmla="*/ 10757 h 25045"/>
              <a:gd name="connsiteX3" fmla="*/ 51534 w 51833"/>
              <a:gd name="connsiteY3" fmla="*/ 14669 h 25045"/>
              <a:gd name="connsiteX4" fmla="*/ 43956 w 51833"/>
              <a:gd name="connsiteY4" fmla="*/ 24980 h 25045"/>
              <a:gd name="connsiteX5" fmla="*/ 4276 w 51833"/>
              <a:gd name="connsiteY5" fmla="*/ 25045 h 25045"/>
              <a:gd name="connsiteX6" fmla="*/ 6470 w 51833"/>
              <a:gd name="connsiteY6" fmla="*/ 20358 h 25045"/>
              <a:gd name="connsiteX7" fmla="*/ 1681 w 51833"/>
              <a:gd name="connsiteY7" fmla="*/ 18643 h 25045"/>
              <a:gd name="connsiteX8" fmla="*/ 8575 w 51833"/>
              <a:gd name="connsiteY8" fmla="*/ 9817 h 25045"/>
              <a:gd name="connsiteX9" fmla="*/ 5669 w 51833"/>
              <a:gd name="connsiteY9" fmla="*/ 10176 h 25045"/>
              <a:gd name="connsiteX10" fmla="*/ 0 w 51833"/>
              <a:gd name="connsiteY10" fmla="*/ 5158 h 25045"/>
              <a:gd name="connsiteX11" fmla="*/ 8964 w 51833"/>
              <a:gd name="connsiteY11" fmla="*/ 0 h 25045"/>
              <a:gd name="connsiteX12" fmla="*/ 51833 w 51833"/>
              <a:gd name="connsiteY12" fmla="*/ 24 h 25045"/>
              <a:gd name="connsiteX0" fmla="*/ 54677 w 54677"/>
              <a:gd name="connsiteY0" fmla="*/ 0 h 25021"/>
              <a:gd name="connsiteX1" fmla="*/ 43363 w 54677"/>
              <a:gd name="connsiteY1" fmla="*/ 11636 h 25021"/>
              <a:gd name="connsiteX2" fmla="*/ 46890 w 54677"/>
              <a:gd name="connsiteY2" fmla="*/ 10733 h 25021"/>
              <a:gd name="connsiteX3" fmla="*/ 54378 w 54677"/>
              <a:gd name="connsiteY3" fmla="*/ 14645 h 25021"/>
              <a:gd name="connsiteX4" fmla="*/ 46800 w 54677"/>
              <a:gd name="connsiteY4" fmla="*/ 24956 h 25021"/>
              <a:gd name="connsiteX5" fmla="*/ 7120 w 54677"/>
              <a:gd name="connsiteY5" fmla="*/ 25021 h 25021"/>
              <a:gd name="connsiteX6" fmla="*/ 9314 w 54677"/>
              <a:gd name="connsiteY6" fmla="*/ 20334 h 25021"/>
              <a:gd name="connsiteX7" fmla="*/ 4525 w 54677"/>
              <a:gd name="connsiteY7" fmla="*/ 18619 h 25021"/>
              <a:gd name="connsiteX8" fmla="*/ 11419 w 54677"/>
              <a:gd name="connsiteY8" fmla="*/ 9793 h 25021"/>
              <a:gd name="connsiteX9" fmla="*/ 8513 w 54677"/>
              <a:gd name="connsiteY9" fmla="*/ 10152 h 25021"/>
              <a:gd name="connsiteX10" fmla="*/ 2844 w 54677"/>
              <a:gd name="connsiteY10" fmla="*/ 5134 h 25021"/>
              <a:gd name="connsiteX11" fmla="*/ 0 w 54677"/>
              <a:gd name="connsiteY11" fmla="*/ 1410 h 25021"/>
              <a:gd name="connsiteX12" fmla="*/ 54677 w 54677"/>
              <a:gd name="connsiteY12" fmla="*/ 0 h 25021"/>
              <a:gd name="connsiteX0" fmla="*/ 54677 w 54677"/>
              <a:gd name="connsiteY0" fmla="*/ 0 h 25021"/>
              <a:gd name="connsiteX1" fmla="*/ 43363 w 54677"/>
              <a:gd name="connsiteY1" fmla="*/ 11636 h 25021"/>
              <a:gd name="connsiteX2" fmla="*/ 46890 w 54677"/>
              <a:gd name="connsiteY2" fmla="*/ 10733 h 25021"/>
              <a:gd name="connsiteX3" fmla="*/ 54378 w 54677"/>
              <a:gd name="connsiteY3" fmla="*/ 14645 h 25021"/>
              <a:gd name="connsiteX4" fmla="*/ 46800 w 54677"/>
              <a:gd name="connsiteY4" fmla="*/ 24956 h 25021"/>
              <a:gd name="connsiteX5" fmla="*/ 7120 w 54677"/>
              <a:gd name="connsiteY5" fmla="*/ 25021 h 25021"/>
              <a:gd name="connsiteX6" fmla="*/ 9314 w 54677"/>
              <a:gd name="connsiteY6" fmla="*/ 20334 h 25021"/>
              <a:gd name="connsiteX7" fmla="*/ 4525 w 54677"/>
              <a:gd name="connsiteY7" fmla="*/ 18619 h 25021"/>
              <a:gd name="connsiteX8" fmla="*/ 11419 w 54677"/>
              <a:gd name="connsiteY8" fmla="*/ 9793 h 25021"/>
              <a:gd name="connsiteX9" fmla="*/ 8513 w 54677"/>
              <a:gd name="connsiteY9" fmla="*/ 10152 h 25021"/>
              <a:gd name="connsiteX10" fmla="*/ 26 w 54677"/>
              <a:gd name="connsiteY10" fmla="*/ 6077 h 25021"/>
              <a:gd name="connsiteX11" fmla="*/ 0 w 54677"/>
              <a:gd name="connsiteY11" fmla="*/ 1410 h 25021"/>
              <a:gd name="connsiteX12" fmla="*/ 54677 w 54677"/>
              <a:gd name="connsiteY12" fmla="*/ 0 h 25021"/>
              <a:gd name="connsiteX0" fmla="*/ 60925 w 60925"/>
              <a:gd name="connsiteY0" fmla="*/ 0 h 25021"/>
              <a:gd name="connsiteX1" fmla="*/ 49611 w 60925"/>
              <a:gd name="connsiteY1" fmla="*/ 11636 h 25021"/>
              <a:gd name="connsiteX2" fmla="*/ 53138 w 60925"/>
              <a:gd name="connsiteY2" fmla="*/ 10733 h 25021"/>
              <a:gd name="connsiteX3" fmla="*/ 60626 w 60925"/>
              <a:gd name="connsiteY3" fmla="*/ 14645 h 25021"/>
              <a:gd name="connsiteX4" fmla="*/ 53048 w 60925"/>
              <a:gd name="connsiteY4" fmla="*/ 24956 h 25021"/>
              <a:gd name="connsiteX5" fmla="*/ 13368 w 60925"/>
              <a:gd name="connsiteY5" fmla="*/ 25021 h 25021"/>
              <a:gd name="connsiteX6" fmla="*/ 15562 w 60925"/>
              <a:gd name="connsiteY6" fmla="*/ 20334 h 25021"/>
              <a:gd name="connsiteX7" fmla="*/ 10773 w 60925"/>
              <a:gd name="connsiteY7" fmla="*/ 18619 h 25021"/>
              <a:gd name="connsiteX8" fmla="*/ 17667 w 60925"/>
              <a:gd name="connsiteY8" fmla="*/ 9793 h 25021"/>
              <a:gd name="connsiteX9" fmla="*/ 0 w 60925"/>
              <a:gd name="connsiteY9" fmla="*/ 6303 h 25021"/>
              <a:gd name="connsiteX10" fmla="*/ 6274 w 60925"/>
              <a:gd name="connsiteY10" fmla="*/ 6077 h 25021"/>
              <a:gd name="connsiteX11" fmla="*/ 6248 w 60925"/>
              <a:gd name="connsiteY11" fmla="*/ 1410 h 25021"/>
              <a:gd name="connsiteX12" fmla="*/ 60925 w 60925"/>
              <a:gd name="connsiteY12" fmla="*/ 0 h 25021"/>
              <a:gd name="connsiteX0" fmla="*/ 60971 w 60971"/>
              <a:gd name="connsiteY0" fmla="*/ 0 h 25021"/>
              <a:gd name="connsiteX1" fmla="*/ 49657 w 60971"/>
              <a:gd name="connsiteY1" fmla="*/ 11636 h 25021"/>
              <a:gd name="connsiteX2" fmla="*/ 53184 w 60971"/>
              <a:gd name="connsiteY2" fmla="*/ 10733 h 25021"/>
              <a:gd name="connsiteX3" fmla="*/ 60672 w 60971"/>
              <a:gd name="connsiteY3" fmla="*/ 14645 h 25021"/>
              <a:gd name="connsiteX4" fmla="*/ 53094 w 60971"/>
              <a:gd name="connsiteY4" fmla="*/ 24956 h 25021"/>
              <a:gd name="connsiteX5" fmla="*/ 13414 w 60971"/>
              <a:gd name="connsiteY5" fmla="*/ 25021 h 25021"/>
              <a:gd name="connsiteX6" fmla="*/ 15608 w 60971"/>
              <a:gd name="connsiteY6" fmla="*/ 20334 h 25021"/>
              <a:gd name="connsiteX7" fmla="*/ 10819 w 60971"/>
              <a:gd name="connsiteY7" fmla="*/ 18619 h 25021"/>
              <a:gd name="connsiteX8" fmla="*/ 0 w 60971"/>
              <a:gd name="connsiteY8" fmla="*/ 11265 h 25021"/>
              <a:gd name="connsiteX9" fmla="*/ 46 w 60971"/>
              <a:gd name="connsiteY9" fmla="*/ 6303 h 25021"/>
              <a:gd name="connsiteX10" fmla="*/ 6320 w 60971"/>
              <a:gd name="connsiteY10" fmla="*/ 6077 h 25021"/>
              <a:gd name="connsiteX11" fmla="*/ 6294 w 60971"/>
              <a:gd name="connsiteY11" fmla="*/ 1410 h 25021"/>
              <a:gd name="connsiteX12" fmla="*/ 60971 w 60971"/>
              <a:gd name="connsiteY12" fmla="*/ 0 h 25021"/>
              <a:gd name="connsiteX0" fmla="*/ 60971 w 60971"/>
              <a:gd name="connsiteY0" fmla="*/ 0 h 25021"/>
              <a:gd name="connsiteX1" fmla="*/ 49657 w 60971"/>
              <a:gd name="connsiteY1" fmla="*/ 11636 h 25021"/>
              <a:gd name="connsiteX2" fmla="*/ 53184 w 60971"/>
              <a:gd name="connsiteY2" fmla="*/ 10733 h 25021"/>
              <a:gd name="connsiteX3" fmla="*/ 60672 w 60971"/>
              <a:gd name="connsiteY3" fmla="*/ 14645 h 25021"/>
              <a:gd name="connsiteX4" fmla="*/ 53094 w 60971"/>
              <a:gd name="connsiteY4" fmla="*/ 24956 h 25021"/>
              <a:gd name="connsiteX5" fmla="*/ 13414 w 60971"/>
              <a:gd name="connsiteY5" fmla="*/ 25021 h 25021"/>
              <a:gd name="connsiteX6" fmla="*/ 15608 w 60971"/>
              <a:gd name="connsiteY6" fmla="*/ 20334 h 25021"/>
              <a:gd name="connsiteX7" fmla="*/ 13301 w 60971"/>
              <a:gd name="connsiteY7" fmla="*/ 11676 h 25021"/>
              <a:gd name="connsiteX8" fmla="*/ 0 w 60971"/>
              <a:gd name="connsiteY8" fmla="*/ 11265 h 25021"/>
              <a:gd name="connsiteX9" fmla="*/ 46 w 60971"/>
              <a:gd name="connsiteY9" fmla="*/ 6303 h 25021"/>
              <a:gd name="connsiteX10" fmla="*/ 6320 w 60971"/>
              <a:gd name="connsiteY10" fmla="*/ 6077 h 25021"/>
              <a:gd name="connsiteX11" fmla="*/ 6294 w 60971"/>
              <a:gd name="connsiteY11" fmla="*/ 1410 h 25021"/>
              <a:gd name="connsiteX12" fmla="*/ 60971 w 60971"/>
              <a:gd name="connsiteY12" fmla="*/ 0 h 25021"/>
              <a:gd name="connsiteX0" fmla="*/ 60971 w 60971"/>
              <a:gd name="connsiteY0" fmla="*/ 0 h 25021"/>
              <a:gd name="connsiteX1" fmla="*/ 49657 w 60971"/>
              <a:gd name="connsiteY1" fmla="*/ 11636 h 25021"/>
              <a:gd name="connsiteX2" fmla="*/ 53184 w 60971"/>
              <a:gd name="connsiteY2" fmla="*/ 10733 h 25021"/>
              <a:gd name="connsiteX3" fmla="*/ 60672 w 60971"/>
              <a:gd name="connsiteY3" fmla="*/ 14645 h 25021"/>
              <a:gd name="connsiteX4" fmla="*/ 53094 w 60971"/>
              <a:gd name="connsiteY4" fmla="*/ 24956 h 25021"/>
              <a:gd name="connsiteX5" fmla="*/ 13414 w 60971"/>
              <a:gd name="connsiteY5" fmla="*/ 25021 h 25021"/>
              <a:gd name="connsiteX6" fmla="*/ 15608 w 60971"/>
              <a:gd name="connsiteY6" fmla="*/ 20334 h 25021"/>
              <a:gd name="connsiteX7" fmla="*/ 12966 w 60971"/>
              <a:gd name="connsiteY7" fmla="*/ 11827 h 25021"/>
              <a:gd name="connsiteX8" fmla="*/ 0 w 60971"/>
              <a:gd name="connsiteY8" fmla="*/ 11265 h 25021"/>
              <a:gd name="connsiteX9" fmla="*/ 46 w 60971"/>
              <a:gd name="connsiteY9" fmla="*/ 6303 h 25021"/>
              <a:gd name="connsiteX10" fmla="*/ 6320 w 60971"/>
              <a:gd name="connsiteY10" fmla="*/ 6077 h 25021"/>
              <a:gd name="connsiteX11" fmla="*/ 6294 w 60971"/>
              <a:gd name="connsiteY11" fmla="*/ 1410 h 25021"/>
              <a:gd name="connsiteX12" fmla="*/ 60971 w 60971"/>
              <a:gd name="connsiteY12" fmla="*/ 0 h 25021"/>
              <a:gd name="connsiteX0" fmla="*/ 60971 w 60971"/>
              <a:gd name="connsiteY0" fmla="*/ 0 h 25021"/>
              <a:gd name="connsiteX1" fmla="*/ 49657 w 60971"/>
              <a:gd name="connsiteY1" fmla="*/ 11636 h 25021"/>
              <a:gd name="connsiteX2" fmla="*/ 53184 w 60971"/>
              <a:gd name="connsiteY2" fmla="*/ 10733 h 25021"/>
              <a:gd name="connsiteX3" fmla="*/ 60672 w 60971"/>
              <a:gd name="connsiteY3" fmla="*/ 14645 h 25021"/>
              <a:gd name="connsiteX4" fmla="*/ 53094 w 60971"/>
              <a:gd name="connsiteY4" fmla="*/ 24956 h 25021"/>
              <a:gd name="connsiteX5" fmla="*/ 13414 w 60971"/>
              <a:gd name="connsiteY5" fmla="*/ 25021 h 25021"/>
              <a:gd name="connsiteX6" fmla="*/ 4538 w 60971"/>
              <a:gd name="connsiteY6" fmla="*/ 12410 h 25021"/>
              <a:gd name="connsiteX7" fmla="*/ 12966 w 60971"/>
              <a:gd name="connsiteY7" fmla="*/ 11827 h 25021"/>
              <a:gd name="connsiteX8" fmla="*/ 0 w 60971"/>
              <a:gd name="connsiteY8" fmla="*/ 11265 h 25021"/>
              <a:gd name="connsiteX9" fmla="*/ 46 w 60971"/>
              <a:gd name="connsiteY9" fmla="*/ 6303 h 25021"/>
              <a:gd name="connsiteX10" fmla="*/ 6320 w 60971"/>
              <a:gd name="connsiteY10" fmla="*/ 6077 h 25021"/>
              <a:gd name="connsiteX11" fmla="*/ 6294 w 60971"/>
              <a:gd name="connsiteY11" fmla="*/ 1410 h 25021"/>
              <a:gd name="connsiteX12" fmla="*/ 60971 w 60971"/>
              <a:gd name="connsiteY12" fmla="*/ 0 h 25021"/>
              <a:gd name="connsiteX0" fmla="*/ 60971 w 60971"/>
              <a:gd name="connsiteY0" fmla="*/ 0 h 24956"/>
              <a:gd name="connsiteX1" fmla="*/ 49657 w 60971"/>
              <a:gd name="connsiteY1" fmla="*/ 11636 h 24956"/>
              <a:gd name="connsiteX2" fmla="*/ 53184 w 60971"/>
              <a:gd name="connsiteY2" fmla="*/ 10733 h 24956"/>
              <a:gd name="connsiteX3" fmla="*/ 60672 w 60971"/>
              <a:gd name="connsiteY3" fmla="*/ 14645 h 24956"/>
              <a:gd name="connsiteX4" fmla="*/ 53094 w 60971"/>
              <a:gd name="connsiteY4" fmla="*/ 24956 h 24956"/>
              <a:gd name="connsiteX5" fmla="*/ 4625 w 60971"/>
              <a:gd name="connsiteY5" fmla="*/ 16984 h 24956"/>
              <a:gd name="connsiteX6" fmla="*/ 4538 w 60971"/>
              <a:gd name="connsiteY6" fmla="*/ 12410 h 24956"/>
              <a:gd name="connsiteX7" fmla="*/ 12966 w 60971"/>
              <a:gd name="connsiteY7" fmla="*/ 11827 h 24956"/>
              <a:gd name="connsiteX8" fmla="*/ 0 w 60971"/>
              <a:gd name="connsiteY8" fmla="*/ 11265 h 24956"/>
              <a:gd name="connsiteX9" fmla="*/ 46 w 60971"/>
              <a:gd name="connsiteY9" fmla="*/ 6303 h 24956"/>
              <a:gd name="connsiteX10" fmla="*/ 6320 w 60971"/>
              <a:gd name="connsiteY10" fmla="*/ 6077 h 24956"/>
              <a:gd name="connsiteX11" fmla="*/ 6294 w 60971"/>
              <a:gd name="connsiteY11" fmla="*/ 1410 h 24956"/>
              <a:gd name="connsiteX12" fmla="*/ 60971 w 60971"/>
              <a:gd name="connsiteY12" fmla="*/ 0 h 24956"/>
              <a:gd name="connsiteX0" fmla="*/ 60971 w 60971"/>
              <a:gd name="connsiteY0" fmla="*/ 0 h 24956"/>
              <a:gd name="connsiteX1" fmla="*/ 49657 w 60971"/>
              <a:gd name="connsiteY1" fmla="*/ 11636 h 24956"/>
              <a:gd name="connsiteX2" fmla="*/ 53184 w 60971"/>
              <a:gd name="connsiteY2" fmla="*/ 10733 h 24956"/>
              <a:gd name="connsiteX3" fmla="*/ 60672 w 60971"/>
              <a:gd name="connsiteY3" fmla="*/ 14645 h 24956"/>
              <a:gd name="connsiteX4" fmla="*/ 53094 w 60971"/>
              <a:gd name="connsiteY4" fmla="*/ 24956 h 24956"/>
              <a:gd name="connsiteX5" fmla="*/ 10319 w 60971"/>
              <a:gd name="connsiteY5" fmla="*/ 17949 h 24956"/>
              <a:gd name="connsiteX6" fmla="*/ 4625 w 60971"/>
              <a:gd name="connsiteY6" fmla="*/ 16984 h 24956"/>
              <a:gd name="connsiteX7" fmla="*/ 4538 w 60971"/>
              <a:gd name="connsiteY7" fmla="*/ 12410 h 24956"/>
              <a:gd name="connsiteX8" fmla="*/ 12966 w 60971"/>
              <a:gd name="connsiteY8" fmla="*/ 11827 h 24956"/>
              <a:gd name="connsiteX9" fmla="*/ 0 w 60971"/>
              <a:gd name="connsiteY9" fmla="*/ 11265 h 24956"/>
              <a:gd name="connsiteX10" fmla="*/ 46 w 60971"/>
              <a:gd name="connsiteY10" fmla="*/ 6303 h 24956"/>
              <a:gd name="connsiteX11" fmla="*/ 6320 w 60971"/>
              <a:gd name="connsiteY11" fmla="*/ 6077 h 24956"/>
              <a:gd name="connsiteX12" fmla="*/ 6294 w 60971"/>
              <a:gd name="connsiteY12" fmla="*/ 1410 h 24956"/>
              <a:gd name="connsiteX13" fmla="*/ 60971 w 60971"/>
              <a:gd name="connsiteY13" fmla="*/ 0 h 24956"/>
              <a:gd name="connsiteX0" fmla="*/ 60971 w 60971"/>
              <a:gd name="connsiteY0" fmla="*/ 0 h 24956"/>
              <a:gd name="connsiteX1" fmla="*/ 49657 w 60971"/>
              <a:gd name="connsiteY1" fmla="*/ 11636 h 24956"/>
              <a:gd name="connsiteX2" fmla="*/ 53184 w 60971"/>
              <a:gd name="connsiteY2" fmla="*/ 10733 h 24956"/>
              <a:gd name="connsiteX3" fmla="*/ 60672 w 60971"/>
              <a:gd name="connsiteY3" fmla="*/ 14645 h 24956"/>
              <a:gd name="connsiteX4" fmla="*/ 53094 w 60971"/>
              <a:gd name="connsiteY4" fmla="*/ 24956 h 24956"/>
              <a:gd name="connsiteX5" fmla="*/ 2402 w 60971"/>
              <a:gd name="connsiteY5" fmla="*/ 17043 h 24956"/>
              <a:gd name="connsiteX6" fmla="*/ 4625 w 60971"/>
              <a:gd name="connsiteY6" fmla="*/ 16984 h 24956"/>
              <a:gd name="connsiteX7" fmla="*/ 4538 w 60971"/>
              <a:gd name="connsiteY7" fmla="*/ 12410 h 24956"/>
              <a:gd name="connsiteX8" fmla="*/ 12966 w 60971"/>
              <a:gd name="connsiteY8" fmla="*/ 11827 h 24956"/>
              <a:gd name="connsiteX9" fmla="*/ 0 w 60971"/>
              <a:gd name="connsiteY9" fmla="*/ 11265 h 24956"/>
              <a:gd name="connsiteX10" fmla="*/ 46 w 60971"/>
              <a:gd name="connsiteY10" fmla="*/ 6303 h 24956"/>
              <a:gd name="connsiteX11" fmla="*/ 6320 w 60971"/>
              <a:gd name="connsiteY11" fmla="*/ 6077 h 24956"/>
              <a:gd name="connsiteX12" fmla="*/ 6294 w 60971"/>
              <a:gd name="connsiteY12" fmla="*/ 1410 h 24956"/>
              <a:gd name="connsiteX13" fmla="*/ 60971 w 60971"/>
              <a:gd name="connsiteY13" fmla="*/ 0 h 24956"/>
              <a:gd name="connsiteX0" fmla="*/ 60971 w 60971"/>
              <a:gd name="connsiteY0" fmla="*/ 0 h 22051"/>
              <a:gd name="connsiteX1" fmla="*/ 49657 w 60971"/>
              <a:gd name="connsiteY1" fmla="*/ 11636 h 22051"/>
              <a:gd name="connsiteX2" fmla="*/ 53184 w 60971"/>
              <a:gd name="connsiteY2" fmla="*/ 10733 h 22051"/>
              <a:gd name="connsiteX3" fmla="*/ 60672 w 60971"/>
              <a:gd name="connsiteY3" fmla="*/ 14645 h 22051"/>
              <a:gd name="connsiteX4" fmla="*/ 2707 w 60971"/>
              <a:gd name="connsiteY4" fmla="*/ 22051 h 22051"/>
              <a:gd name="connsiteX5" fmla="*/ 2402 w 60971"/>
              <a:gd name="connsiteY5" fmla="*/ 17043 h 22051"/>
              <a:gd name="connsiteX6" fmla="*/ 4625 w 60971"/>
              <a:gd name="connsiteY6" fmla="*/ 16984 h 22051"/>
              <a:gd name="connsiteX7" fmla="*/ 4538 w 60971"/>
              <a:gd name="connsiteY7" fmla="*/ 12410 h 22051"/>
              <a:gd name="connsiteX8" fmla="*/ 12966 w 60971"/>
              <a:gd name="connsiteY8" fmla="*/ 11827 h 22051"/>
              <a:gd name="connsiteX9" fmla="*/ 0 w 60971"/>
              <a:gd name="connsiteY9" fmla="*/ 11265 h 22051"/>
              <a:gd name="connsiteX10" fmla="*/ 46 w 60971"/>
              <a:gd name="connsiteY10" fmla="*/ 6303 h 22051"/>
              <a:gd name="connsiteX11" fmla="*/ 6320 w 60971"/>
              <a:gd name="connsiteY11" fmla="*/ 6077 h 22051"/>
              <a:gd name="connsiteX12" fmla="*/ 6294 w 60971"/>
              <a:gd name="connsiteY12" fmla="*/ 1410 h 22051"/>
              <a:gd name="connsiteX13" fmla="*/ 60971 w 60971"/>
              <a:gd name="connsiteY13" fmla="*/ 0 h 22051"/>
              <a:gd name="connsiteX0" fmla="*/ 60971 w 60971"/>
              <a:gd name="connsiteY0" fmla="*/ 0 h 22757"/>
              <a:gd name="connsiteX1" fmla="*/ 49657 w 60971"/>
              <a:gd name="connsiteY1" fmla="*/ 11636 h 22757"/>
              <a:gd name="connsiteX2" fmla="*/ 53184 w 60971"/>
              <a:gd name="connsiteY2" fmla="*/ 10733 h 22757"/>
              <a:gd name="connsiteX3" fmla="*/ 56110 w 60971"/>
              <a:gd name="connsiteY3" fmla="*/ 22757 h 22757"/>
              <a:gd name="connsiteX4" fmla="*/ 2707 w 60971"/>
              <a:gd name="connsiteY4" fmla="*/ 22051 h 22757"/>
              <a:gd name="connsiteX5" fmla="*/ 2402 w 60971"/>
              <a:gd name="connsiteY5" fmla="*/ 17043 h 22757"/>
              <a:gd name="connsiteX6" fmla="*/ 4625 w 60971"/>
              <a:gd name="connsiteY6" fmla="*/ 16984 h 22757"/>
              <a:gd name="connsiteX7" fmla="*/ 4538 w 60971"/>
              <a:gd name="connsiteY7" fmla="*/ 12410 h 22757"/>
              <a:gd name="connsiteX8" fmla="*/ 12966 w 60971"/>
              <a:gd name="connsiteY8" fmla="*/ 11827 h 22757"/>
              <a:gd name="connsiteX9" fmla="*/ 0 w 60971"/>
              <a:gd name="connsiteY9" fmla="*/ 11265 h 22757"/>
              <a:gd name="connsiteX10" fmla="*/ 46 w 60971"/>
              <a:gd name="connsiteY10" fmla="*/ 6303 h 22757"/>
              <a:gd name="connsiteX11" fmla="*/ 6320 w 60971"/>
              <a:gd name="connsiteY11" fmla="*/ 6077 h 22757"/>
              <a:gd name="connsiteX12" fmla="*/ 6294 w 60971"/>
              <a:gd name="connsiteY12" fmla="*/ 1410 h 22757"/>
              <a:gd name="connsiteX13" fmla="*/ 60971 w 60971"/>
              <a:gd name="connsiteY13" fmla="*/ 0 h 22757"/>
              <a:gd name="connsiteX0" fmla="*/ 60971 w 60971"/>
              <a:gd name="connsiteY0" fmla="*/ 0 h 22757"/>
              <a:gd name="connsiteX1" fmla="*/ 49657 w 60971"/>
              <a:gd name="connsiteY1" fmla="*/ 11636 h 22757"/>
              <a:gd name="connsiteX2" fmla="*/ 53184 w 60971"/>
              <a:gd name="connsiteY2" fmla="*/ 10733 h 22757"/>
              <a:gd name="connsiteX3" fmla="*/ 53661 w 60971"/>
              <a:gd name="connsiteY3" fmla="*/ 13194 h 22757"/>
              <a:gd name="connsiteX4" fmla="*/ 56110 w 60971"/>
              <a:gd name="connsiteY4" fmla="*/ 22757 h 22757"/>
              <a:gd name="connsiteX5" fmla="*/ 2707 w 60971"/>
              <a:gd name="connsiteY5" fmla="*/ 22051 h 22757"/>
              <a:gd name="connsiteX6" fmla="*/ 2402 w 60971"/>
              <a:gd name="connsiteY6" fmla="*/ 17043 h 22757"/>
              <a:gd name="connsiteX7" fmla="*/ 4625 w 60971"/>
              <a:gd name="connsiteY7" fmla="*/ 16984 h 22757"/>
              <a:gd name="connsiteX8" fmla="*/ 4538 w 60971"/>
              <a:gd name="connsiteY8" fmla="*/ 12410 h 22757"/>
              <a:gd name="connsiteX9" fmla="*/ 12966 w 60971"/>
              <a:gd name="connsiteY9" fmla="*/ 11827 h 22757"/>
              <a:gd name="connsiteX10" fmla="*/ 0 w 60971"/>
              <a:gd name="connsiteY10" fmla="*/ 11265 h 22757"/>
              <a:gd name="connsiteX11" fmla="*/ 46 w 60971"/>
              <a:gd name="connsiteY11" fmla="*/ 6303 h 22757"/>
              <a:gd name="connsiteX12" fmla="*/ 6320 w 60971"/>
              <a:gd name="connsiteY12" fmla="*/ 6077 h 22757"/>
              <a:gd name="connsiteX13" fmla="*/ 6294 w 60971"/>
              <a:gd name="connsiteY13" fmla="*/ 1410 h 22757"/>
              <a:gd name="connsiteX14" fmla="*/ 60971 w 60971"/>
              <a:gd name="connsiteY14" fmla="*/ 0 h 22757"/>
              <a:gd name="connsiteX0" fmla="*/ 60971 w 60971"/>
              <a:gd name="connsiteY0" fmla="*/ 0 h 22757"/>
              <a:gd name="connsiteX1" fmla="*/ 49657 w 60971"/>
              <a:gd name="connsiteY1" fmla="*/ 11636 h 22757"/>
              <a:gd name="connsiteX2" fmla="*/ 53184 w 60971"/>
              <a:gd name="connsiteY2" fmla="*/ 10733 h 22757"/>
              <a:gd name="connsiteX3" fmla="*/ 53661 w 60971"/>
              <a:gd name="connsiteY3" fmla="*/ 13194 h 22757"/>
              <a:gd name="connsiteX4" fmla="*/ 55003 w 60971"/>
              <a:gd name="connsiteY4" fmla="*/ 19081 h 22757"/>
              <a:gd name="connsiteX5" fmla="*/ 56110 w 60971"/>
              <a:gd name="connsiteY5" fmla="*/ 22757 h 22757"/>
              <a:gd name="connsiteX6" fmla="*/ 2707 w 60971"/>
              <a:gd name="connsiteY6" fmla="*/ 22051 h 22757"/>
              <a:gd name="connsiteX7" fmla="*/ 2402 w 60971"/>
              <a:gd name="connsiteY7" fmla="*/ 17043 h 22757"/>
              <a:gd name="connsiteX8" fmla="*/ 4625 w 60971"/>
              <a:gd name="connsiteY8" fmla="*/ 16984 h 22757"/>
              <a:gd name="connsiteX9" fmla="*/ 4538 w 60971"/>
              <a:gd name="connsiteY9" fmla="*/ 12410 h 22757"/>
              <a:gd name="connsiteX10" fmla="*/ 12966 w 60971"/>
              <a:gd name="connsiteY10" fmla="*/ 11827 h 22757"/>
              <a:gd name="connsiteX11" fmla="*/ 0 w 60971"/>
              <a:gd name="connsiteY11" fmla="*/ 11265 h 22757"/>
              <a:gd name="connsiteX12" fmla="*/ 46 w 60971"/>
              <a:gd name="connsiteY12" fmla="*/ 6303 h 22757"/>
              <a:gd name="connsiteX13" fmla="*/ 6320 w 60971"/>
              <a:gd name="connsiteY13" fmla="*/ 6077 h 22757"/>
              <a:gd name="connsiteX14" fmla="*/ 6294 w 60971"/>
              <a:gd name="connsiteY14" fmla="*/ 1410 h 22757"/>
              <a:gd name="connsiteX15" fmla="*/ 60971 w 60971"/>
              <a:gd name="connsiteY15" fmla="*/ 0 h 22757"/>
              <a:gd name="connsiteX0" fmla="*/ 60971 w 60971"/>
              <a:gd name="connsiteY0" fmla="*/ 0 h 22757"/>
              <a:gd name="connsiteX1" fmla="*/ 49657 w 60971"/>
              <a:gd name="connsiteY1" fmla="*/ 11636 h 22757"/>
              <a:gd name="connsiteX2" fmla="*/ 53184 w 60971"/>
              <a:gd name="connsiteY2" fmla="*/ 10733 h 22757"/>
              <a:gd name="connsiteX3" fmla="*/ 53661 w 60971"/>
              <a:gd name="connsiteY3" fmla="*/ 13194 h 22757"/>
              <a:gd name="connsiteX4" fmla="*/ 56211 w 60971"/>
              <a:gd name="connsiteY4" fmla="*/ 20439 h 22757"/>
              <a:gd name="connsiteX5" fmla="*/ 56110 w 60971"/>
              <a:gd name="connsiteY5" fmla="*/ 22757 h 22757"/>
              <a:gd name="connsiteX6" fmla="*/ 2707 w 60971"/>
              <a:gd name="connsiteY6" fmla="*/ 22051 h 22757"/>
              <a:gd name="connsiteX7" fmla="*/ 2402 w 60971"/>
              <a:gd name="connsiteY7" fmla="*/ 17043 h 22757"/>
              <a:gd name="connsiteX8" fmla="*/ 4625 w 60971"/>
              <a:gd name="connsiteY8" fmla="*/ 16984 h 22757"/>
              <a:gd name="connsiteX9" fmla="*/ 4538 w 60971"/>
              <a:gd name="connsiteY9" fmla="*/ 12410 h 22757"/>
              <a:gd name="connsiteX10" fmla="*/ 12966 w 60971"/>
              <a:gd name="connsiteY10" fmla="*/ 11827 h 22757"/>
              <a:gd name="connsiteX11" fmla="*/ 0 w 60971"/>
              <a:gd name="connsiteY11" fmla="*/ 11265 h 22757"/>
              <a:gd name="connsiteX12" fmla="*/ 46 w 60971"/>
              <a:gd name="connsiteY12" fmla="*/ 6303 h 22757"/>
              <a:gd name="connsiteX13" fmla="*/ 6320 w 60971"/>
              <a:gd name="connsiteY13" fmla="*/ 6077 h 22757"/>
              <a:gd name="connsiteX14" fmla="*/ 6294 w 60971"/>
              <a:gd name="connsiteY14" fmla="*/ 1410 h 22757"/>
              <a:gd name="connsiteX15" fmla="*/ 60971 w 60971"/>
              <a:gd name="connsiteY15" fmla="*/ 0 h 22757"/>
              <a:gd name="connsiteX0" fmla="*/ 60971 w 66275"/>
              <a:gd name="connsiteY0" fmla="*/ 0 h 22757"/>
              <a:gd name="connsiteX1" fmla="*/ 49657 w 66275"/>
              <a:gd name="connsiteY1" fmla="*/ 11636 h 22757"/>
              <a:gd name="connsiteX2" fmla="*/ 53184 w 66275"/>
              <a:gd name="connsiteY2" fmla="*/ 10733 h 22757"/>
              <a:gd name="connsiteX3" fmla="*/ 66275 w 66275"/>
              <a:gd name="connsiteY3" fmla="*/ 20325 h 22757"/>
              <a:gd name="connsiteX4" fmla="*/ 56211 w 66275"/>
              <a:gd name="connsiteY4" fmla="*/ 20439 h 22757"/>
              <a:gd name="connsiteX5" fmla="*/ 56110 w 66275"/>
              <a:gd name="connsiteY5" fmla="*/ 22757 h 22757"/>
              <a:gd name="connsiteX6" fmla="*/ 2707 w 66275"/>
              <a:gd name="connsiteY6" fmla="*/ 22051 h 22757"/>
              <a:gd name="connsiteX7" fmla="*/ 2402 w 66275"/>
              <a:gd name="connsiteY7" fmla="*/ 17043 h 22757"/>
              <a:gd name="connsiteX8" fmla="*/ 4625 w 66275"/>
              <a:gd name="connsiteY8" fmla="*/ 16984 h 22757"/>
              <a:gd name="connsiteX9" fmla="*/ 4538 w 66275"/>
              <a:gd name="connsiteY9" fmla="*/ 12410 h 22757"/>
              <a:gd name="connsiteX10" fmla="*/ 12966 w 66275"/>
              <a:gd name="connsiteY10" fmla="*/ 11827 h 22757"/>
              <a:gd name="connsiteX11" fmla="*/ 0 w 66275"/>
              <a:gd name="connsiteY11" fmla="*/ 11265 h 22757"/>
              <a:gd name="connsiteX12" fmla="*/ 46 w 66275"/>
              <a:gd name="connsiteY12" fmla="*/ 6303 h 22757"/>
              <a:gd name="connsiteX13" fmla="*/ 6320 w 66275"/>
              <a:gd name="connsiteY13" fmla="*/ 6077 h 22757"/>
              <a:gd name="connsiteX14" fmla="*/ 6294 w 66275"/>
              <a:gd name="connsiteY14" fmla="*/ 1410 h 22757"/>
              <a:gd name="connsiteX15" fmla="*/ 60971 w 66275"/>
              <a:gd name="connsiteY15" fmla="*/ 0 h 22757"/>
              <a:gd name="connsiteX0" fmla="*/ 60971 w 66469"/>
              <a:gd name="connsiteY0" fmla="*/ 0 h 22757"/>
              <a:gd name="connsiteX1" fmla="*/ 49657 w 66469"/>
              <a:gd name="connsiteY1" fmla="*/ 11636 h 22757"/>
              <a:gd name="connsiteX2" fmla="*/ 66469 w 66469"/>
              <a:gd name="connsiteY2" fmla="*/ 15374 h 22757"/>
              <a:gd name="connsiteX3" fmla="*/ 66275 w 66469"/>
              <a:gd name="connsiteY3" fmla="*/ 20325 h 22757"/>
              <a:gd name="connsiteX4" fmla="*/ 56211 w 66469"/>
              <a:gd name="connsiteY4" fmla="*/ 20439 h 22757"/>
              <a:gd name="connsiteX5" fmla="*/ 56110 w 66469"/>
              <a:gd name="connsiteY5" fmla="*/ 22757 h 22757"/>
              <a:gd name="connsiteX6" fmla="*/ 2707 w 66469"/>
              <a:gd name="connsiteY6" fmla="*/ 22051 h 22757"/>
              <a:gd name="connsiteX7" fmla="*/ 2402 w 66469"/>
              <a:gd name="connsiteY7" fmla="*/ 17043 h 22757"/>
              <a:gd name="connsiteX8" fmla="*/ 4625 w 66469"/>
              <a:gd name="connsiteY8" fmla="*/ 16984 h 22757"/>
              <a:gd name="connsiteX9" fmla="*/ 4538 w 66469"/>
              <a:gd name="connsiteY9" fmla="*/ 12410 h 22757"/>
              <a:gd name="connsiteX10" fmla="*/ 12966 w 66469"/>
              <a:gd name="connsiteY10" fmla="*/ 11827 h 22757"/>
              <a:gd name="connsiteX11" fmla="*/ 0 w 66469"/>
              <a:gd name="connsiteY11" fmla="*/ 11265 h 22757"/>
              <a:gd name="connsiteX12" fmla="*/ 46 w 66469"/>
              <a:gd name="connsiteY12" fmla="*/ 6303 h 22757"/>
              <a:gd name="connsiteX13" fmla="*/ 6320 w 66469"/>
              <a:gd name="connsiteY13" fmla="*/ 6077 h 22757"/>
              <a:gd name="connsiteX14" fmla="*/ 6294 w 66469"/>
              <a:gd name="connsiteY14" fmla="*/ 1410 h 22757"/>
              <a:gd name="connsiteX15" fmla="*/ 60971 w 66469"/>
              <a:gd name="connsiteY15" fmla="*/ 0 h 22757"/>
              <a:gd name="connsiteX0" fmla="*/ 60971 w 66469"/>
              <a:gd name="connsiteY0" fmla="*/ 0 h 22757"/>
              <a:gd name="connsiteX1" fmla="*/ 50328 w 66469"/>
              <a:gd name="connsiteY1" fmla="*/ 19748 h 22757"/>
              <a:gd name="connsiteX2" fmla="*/ 66469 w 66469"/>
              <a:gd name="connsiteY2" fmla="*/ 15374 h 22757"/>
              <a:gd name="connsiteX3" fmla="*/ 66275 w 66469"/>
              <a:gd name="connsiteY3" fmla="*/ 20325 h 22757"/>
              <a:gd name="connsiteX4" fmla="*/ 56211 w 66469"/>
              <a:gd name="connsiteY4" fmla="*/ 20439 h 22757"/>
              <a:gd name="connsiteX5" fmla="*/ 56110 w 66469"/>
              <a:gd name="connsiteY5" fmla="*/ 22757 h 22757"/>
              <a:gd name="connsiteX6" fmla="*/ 2707 w 66469"/>
              <a:gd name="connsiteY6" fmla="*/ 22051 h 22757"/>
              <a:gd name="connsiteX7" fmla="*/ 2402 w 66469"/>
              <a:gd name="connsiteY7" fmla="*/ 17043 h 22757"/>
              <a:gd name="connsiteX8" fmla="*/ 4625 w 66469"/>
              <a:gd name="connsiteY8" fmla="*/ 16984 h 22757"/>
              <a:gd name="connsiteX9" fmla="*/ 4538 w 66469"/>
              <a:gd name="connsiteY9" fmla="*/ 12410 h 22757"/>
              <a:gd name="connsiteX10" fmla="*/ 12966 w 66469"/>
              <a:gd name="connsiteY10" fmla="*/ 11827 h 22757"/>
              <a:gd name="connsiteX11" fmla="*/ 0 w 66469"/>
              <a:gd name="connsiteY11" fmla="*/ 11265 h 22757"/>
              <a:gd name="connsiteX12" fmla="*/ 46 w 66469"/>
              <a:gd name="connsiteY12" fmla="*/ 6303 h 22757"/>
              <a:gd name="connsiteX13" fmla="*/ 6320 w 66469"/>
              <a:gd name="connsiteY13" fmla="*/ 6077 h 22757"/>
              <a:gd name="connsiteX14" fmla="*/ 6294 w 66469"/>
              <a:gd name="connsiteY14" fmla="*/ 1410 h 22757"/>
              <a:gd name="connsiteX15" fmla="*/ 60971 w 66469"/>
              <a:gd name="connsiteY15" fmla="*/ 0 h 22757"/>
              <a:gd name="connsiteX0" fmla="*/ 60971 w 66469"/>
              <a:gd name="connsiteY0" fmla="*/ 0 h 22757"/>
              <a:gd name="connsiteX1" fmla="*/ 53213 w 66469"/>
              <a:gd name="connsiteY1" fmla="*/ 14692 h 22757"/>
              <a:gd name="connsiteX2" fmla="*/ 66469 w 66469"/>
              <a:gd name="connsiteY2" fmla="*/ 15374 h 22757"/>
              <a:gd name="connsiteX3" fmla="*/ 66275 w 66469"/>
              <a:gd name="connsiteY3" fmla="*/ 20325 h 22757"/>
              <a:gd name="connsiteX4" fmla="*/ 56211 w 66469"/>
              <a:gd name="connsiteY4" fmla="*/ 20439 h 22757"/>
              <a:gd name="connsiteX5" fmla="*/ 56110 w 66469"/>
              <a:gd name="connsiteY5" fmla="*/ 22757 h 22757"/>
              <a:gd name="connsiteX6" fmla="*/ 2707 w 66469"/>
              <a:gd name="connsiteY6" fmla="*/ 22051 h 22757"/>
              <a:gd name="connsiteX7" fmla="*/ 2402 w 66469"/>
              <a:gd name="connsiteY7" fmla="*/ 17043 h 22757"/>
              <a:gd name="connsiteX8" fmla="*/ 4625 w 66469"/>
              <a:gd name="connsiteY8" fmla="*/ 16984 h 22757"/>
              <a:gd name="connsiteX9" fmla="*/ 4538 w 66469"/>
              <a:gd name="connsiteY9" fmla="*/ 12410 h 22757"/>
              <a:gd name="connsiteX10" fmla="*/ 12966 w 66469"/>
              <a:gd name="connsiteY10" fmla="*/ 11827 h 22757"/>
              <a:gd name="connsiteX11" fmla="*/ 0 w 66469"/>
              <a:gd name="connsiteY11" fmla="*/ 11265 h 22757"/>
              <a:gd name="connsiteX12" fmla="*/ 46 w 66469"/>
              <a:gd name="connsiteY12" fmla="*/ 6303 h 22757"/>
              <a:gd name="connsiteX13" fmla="*/ 6320 w 66469"/>
              <a:gd name="connsiteY13" fmla="*/ 6077 h 22757"/>
              <a:gd name="connsiteX14" fmla="*/ 6294 w 66469"/>
              <a:gd name="connsiteY14" fmla="*/ 1410 h 22757"/>
              <a:gd name="connsiteX15" fmla="*/ 60971 w 66469"/>
              <a:gd name="connsiteY15" fmla="*/ 0 h 22757"/>
              <a:gd name="connsiteX0" fmla="*/ 60971 w 66469"/>
              <a:gd name="connsiteY0" fmla="*/ 0 h 22757"/>
              <a:gd name="connsiteX1" fmla="*/ 57620 w 66469"/>
              <a:gd name="connsiteY1" fmla="*/ 6139 h 22757"/>
              <a:gd name="connsiteX2" fmla="*/ 53213 w 66469"/>
              <a:gd name="connsiteY2" fmla="*/ 14692 h 22757"/>
              <a:gd name="connsiteX3" fmla="*/ 66469 w 66469"/>
              <a:gd name="connsiteY3" fmla="*/ 15374 h 22757"/>
              <a:gd name="connsiteX4" fmla="*/ 66275 w 66469"/>
              <a:gd name="connsiteY4" fmla="*/ 20325 h 22757"/>
              <a:gd name="connsiteX5" fmla="*/ 56211 w 66469"/>
              <a:gd name="connsiteY5" fmla="*/ 20439 h 22757"/>
              <a:gd name="connsiteX6" fmla="*/ 56110 w 66469"/>
              <a:gd name="connsiteY6" fmla="*/ 22757 h 22757"/>
              <a:gd name="connsiteX7" fmla="*/ 2707 w 66469"/>
              <a:gd name="connsiteY7" fmla="*/ 22051 h 22757"/>
              <a:gd name="connsiteX8" fmla="*/ 2402 w 66469"/>
              <a:gd name="connsiteY8" fmla="*/ 17043 h 22757"/>
              <a:gd name="connsiteX9" fmla="*/ 4625 w 66469"/>
              <a:gd name="connsiteY9" fmla="*/ 16984 h 22757"/>
              <a:gd name="connsiteX10" fmla="*/ 4538 w 66469"/>
              <a:gd name="connsiteY10" fmla="*/ 12410 h 22757"/>
              <a:gd name="connsiteX11" fmla="*/ 12966 w 66469"/>
              <a:gd name="connsiteY11" fmla="*/ 11827 h 22757"/>
              <a:gd name="connsiteX12" fmla="*/ 0 w 66469"/>
              <a:gd name="connsiteY12" fmla="*/ 11265 h 22757"/>
              <a:gd name="connsiteX13" fmla="*/ 46 w 66469"/>
              <a:gd name="connsiteY13" fmla="*/ 6303 h 22757"/>
              <a:gd name="connsiteX14" fmla="*/ 6320 w 66469"/>
              <a:gd name="connsiteY14" fmla="*/ 6077 h 22757"/>
              <a:gd name="connsiteX15" fmla="*/ 6294 w 66469"/>
              <a:gd name="connsiteY15" fmla="*/ 1410 h 22757"/>
              <a:gd name="connsiteX16" fmla="*/ 60971 w 66469"/>
              <a:gd name="connsiteY16" fmla="*/ 0 h 22757"/>
              <a:gd name="connsiteX0" fmla="*/ 60971 w 66469"/>
              <a:gd name="connsiteY0" fmla="*/ 0 h 22757"/>
              <a:gd name="connsiteX1" fmla="*/ 57620 w 66469"/>
              <a:gd name="connsiteY1" fmla="*/ 6139 h 22757"/>
              <a:gd name="connsiteX2" fmla="*/ 55808 w 66469"/>
              <a:gd name="connsiteY2" fmla="*/ 9497 h 22757"/>
              <a:gd name="connsiteX3" fmla="*/ 53213 w 66469"/>
              <a:gd name="connsiteY3" fmla="*/ 14692 h 22757"/>
              <a:gd name="connsiteX4" fmla="*/ 66469 w 66469"/>
              <a:gd name="connsiteY4" fmla="*/ 15374 h 22757"/>
              <a:gd name="connsiteX5" fmla="*/ 66275 w 66469"/>
              <a:gd name="connsiteY5" fmla="*/ 20325 h 22757"/>
              <a:gd name="connsiteX6" fmla="*/ 56211 w 66469"/>
              <a:gd name="connsiteY6" fmla="*/ 20439 h 22757"/>
              <a:gd name="connsiteX7" fmla="*/ 56110 w 66469"/>
              <a:gd name="connsiteY7" fmla="*/ 22757 h 22757"/>
              <a:gd name="connsiteX8" fmla="*/ 2707 w 66469"/>
              <a:gd name="connsiteY8" fmla="*/ 22051 h 22757"/>
              <a:gd name="connsiteX9" fmla="*/ 2402 w 66469"/>
              <a:gd name="connsiteY9" fmla="*/ 17043 h 22757"/>
              <a:gd name="connsiteX10" fmla="*/ 4625 w 66469"/>
              <a:gd name="connsiteY10" fmla="*/ 16984 h 22757"/>
              <a:gd name="connsiteX11" fmla="*/ 4538 w 66469"/>
              <a:gd name="connsiteY11" fmla="*/ 12410 h 22757"/>
              <a:gd name="connsiteX12" fmla="*/ 12966 w 66469"/>
              <a:gd name="connsiteY12" fmla="*/ 11827 h 22757"/>
              <a:gd name="connsiteX13" fmla="*/ 0 w 66469"/>
              <a:gd name="connsiteY13" fmla="*/ 11265 h 22757"/>
              <a:gd name="connsiteX14" fmla="*/ 46 w 66469"/>
              <a:gd name="connsiteY14" fmla="*/ 6303 h 22757"/>
              <a:gd name="connsiteX15" fmla="*/ 6320 w 66469"/>
              <a:gd name="connsiteY15" fmla="*/ 6077 h 22757"/>
              <a:gd name="connsiteX16" fmla="*/ 6294 w 66469"/>
              <a:gd name="connsiteY16" fmla="*/ 1410 h 22757"/>
              <a:gd name="connsiteX17" fmla="*/ 60971 w 66469"/>
              <a:gd name="connsiteY17" fmla="*/ 0 h 22757"/>
              <a:gd name="connsiteX0" fmla="*/ 60971 w 66469"/>
              <a:gd name="connsiteY0" fmla="*/ 0 h 22757"/>
              <a:gd name="connsiteX1" fmla="*/ 57620 w 66469"/>
              <a:gd name="connsiteY1" fmla="*/ 6139 h 22757"/>
              <a:gd name="connsiteX2" fmla="*/ 62987 w 66469"/>
              <a:gd name="connsiteY2" fmla="*/ 14025 h 22757"/>
              <a:gd name="connsiteX3" fmla="*/ 53213 w 66469"/>
              <a:gd name="connsiteY3" fmla="*/ 14692 h 22757"/>
              <a:gd name="connsiteX4" fmla="*/ 66469 w 66469"/>
              <a:gd name="connsiteY4" fmla="*/ 15374 h 22757"/>
              <a:gd name="connsiteX5" fmla="*/ 66275 w 66469"/>
              <a:gd name="connsiteY5" fmla="*/ 20325 h 22757"/>
              <a:gd name="connsiteX6" fmla="*/ 56211 w 66469"/>
              <a:gd name="connsiteY6" fmla="*/ 20439 h 22757"/>
              <a:gd name="connsiteX7" fmla="*/ 56110 w 66469"/>
              <a:gd name="connsiteY7" fmla="*/ 22757 h 22757"/>
              <a:gd name="connsiteX8" fmla="*/ 2707 w 66469"/>
              <a:gd name="connsiteY8" fmla="*/ 22051 h 22757"/>
              <a:gd name="connsiteX9" fmla="*/ 2402 w 66469"/>
              <a:gd name="connsiteY9" fmla="*/ 17043 h 22757"/>
              <a:gd name="connsiteX10" fmla="*/ 4625 w 66469"/>
              <a:gd name="connsiteY10" fmla="*/ 16984 h 22757"/>
              <a:gd name="connsiteX11" fmla="*/ 4538 w 66469"/>
              <a:gd name="connsiteY11" fmla="*/ 12410 h 22757"/>
              <a:gd name="connsiteX12" fmla="*/ 12966 w 66469"/>
              <a:gd name="connsiteY12" fmla="*/ 11827 h 22757"/>
              <a:gd name="connsiteX13" fmla="*/ 0 w 66469"/>
              <a:gd name="connsiteY13" fmla="*/ 11265 h 22757"/>
              <a:gd name="connsiteX14" fmla="*/ 46 w 66469"/>
              <a:gd name="connsiteY14" fmla="*/ 6303 h 22757"/>
              <a:gd name="connsiteX15" fmla="*/ 6320 w 66469"/>
              <a:gd name="connsiteY15" fmla="*/ 6077 h 22757"/>
              <a:gd name="connsiteX16" fmla="*/ 6294 w 66469"/>
              <a:gd name="connsiteY16" fmla="*/ 1410 h 22757"/>
              <a:gd name="connsiteX17" fmla="*/ 60971 w 66469"/>
              <a:gd name="connsiteY17" fmla="*/ 0 h 22757"/>
              <a:gd name="connsiteX0" fmla="*/ 60971 w 66469"/>
              <a:gd name="connsiteY0" fmla="*/ 0 h 22757"/>
              <a:gd name="connsiteX1" fmla="*/ 62920 w 66469"/>
              <a:gd name="connsiteY1" fmla="*/ 9233 h 22757"/>
              <a:gd name="connsiteX2" fmla="*/ 62987 w 66469"/>
              <a:gd name="connsiteY2" fmla="*/ 14025 h 22757"/>
              <a:gd name="connsiteX3" fmla="*/ 53213 w 66469"/>
              <a:gd name="connsiteY3" fmla="*/ 14692 h 22757"/>
              <a:gd name="connsiteX4" fmla="*/ 66469 w 66469"/>
              <a:gd name="connsiteY4" fmla="*/ 15374 h 22757"/>
              <a:gd name="connsiteX5" fmla="*/ 66275 w 66469"/>
              <a:gd name="connsiteY5" fmla="*/ 20325 h 22757"/>
              <a:gd name="connsiteX6" fmla="*/ 56211 w 66469"/>
              <a:gd name="connsiteY6" fmla="*/ 20439 h 22757"/>
              <a:gd name="connsiteX7" fmla="*/ 56110 w 66469"/>
              <a:gd name="connsiteY7" fmla="*/ 22757 h 22757"/>
              <a:gd name="connsiteX8" fmla="*/ 2707 w 66469"/>
              <a:gd name="connsiteY8" fmla="*/ 22051 h 22757"/>
              <a:gd name="connsiteX9" fmla="*/ 2402 w 66469"/>
              <a:gd name="connsiteY9" fmla="*/ 17043 h 22757"/>
              <a:gd name="connsiteX10" fmla="*/ 4625 w 66469"/>
              <a:gd name="connsiteY10" fmla="*/ 16984 h 22757"/>
              <a:gd name="connsiteX11" fmla="*/ 4538 w 66469"/>
              <a:gd name="connsiteY11" fmla="*/ 12410 h 22757"/>
              <a:gd name="connsiteX12" fmla="*/ 12966 w 66469"/>
              <a:gd name="connsiteY12" fmla="*/ 11827 h 22757"/>
              <a:gd name="connsiteX13" fmla="*/ 0 w 66469"/>
              <a:gd name="connsiteY13" fmla="*/ 11265 h 22757"/>
              <a:gd name="connsiteX14" fmla="*/ 46 w 66469"/>
              <a:gd name="connsiteY14" fmla="*/ 6303 h 22757"/>
              <a:gd name="connsiteX15" fmla="*/ 6320 w 66469"/>
              <a:gd name="connsiteY15" fmla="*/ 6077 h 22757"/>
              <a:gd name="connsiteX16" fmla="*/ 6294 w 66469"/>
              <a:gd name="connsiteY16" fmla="*/ 1410 h 22757"/>
              <a:gd name="connsiteX17" fmla="*/ 60971 w 66469"/>
              <a:gd name="connsiteY17" fmla="*/ 0 h 22757"/>
              <a:gd name="connsiteX0" fmla="*/ 60971 w 66469"/>
              <a:gd name="connsiteY0" fmla="*/ 0 h 22757"/>
              <a:gd name="connsiteX1" fmla="*/ 61779 w 66469"/>
              <a:gd name="connsiteY1" fmla="*/ 4441 h 22757"/>
              <a:gd name="connsiteX2" fmla="*/ 62920 w 66469"/>
              <a:gd name="connsiteY2" fmla="*/ 9233 h 22757"/>
              <a:gd name="connsiteX3" fmla="*/ 62987 w 66469"/>
              <a:gd name="connsiteY3" fmla="*/ 14025 h 22757"/>
              <a:gd name="connsiteX4" fmla="*/ 53213 w 66469"/>
              <a:gd name="connsiteY4" fmla="*/ 14692 h 22757"/>
              <a:gd name="connsiteX5" fmla="*/ 66469 w 66469"/>
              <a:gd name="connsiteY5" fmla="*/ 15374 h 22757"/>
              <a:gd name="connsiteX6" fmla="*/ 66275 w 66469"/>
              <a:gd name="connsiteY6" fmla="*/ 20325 h 22757"/>
              <a:gd name="connsiteX7" fmla="*/ 56211 w 66469"/>
              <a:gd name="connsiteY7" fmla="*/ 20439 h 22757"/>
              <a:gd name="connsiteX8" fmla="*/ 56110 w 66469"/>
              <a:gd name="connsiteY8" fmla="*/ 22757 h 22757"/>
              <a:gd name="connsiteX9" fmla="*/ 2707 w 66469"/>
              <a:gd name="connsiteY9" fmla="*/ 22051 h 22757"/>
              <a:gd name="connsiteX10" fmla="*/ 2402 w 66469"/>
              <a:gd name="connsiteY10" fmla="*/ 17043 h 22757"/>
              <a:gd name="connsiteX11" fmla="*/ 4625 w 66469"/>
              <a:gd name="connsiteY11" fmla="*/ 16984 h 22757"/>
              <a:gd name="connsiteX12" fmla="*/ 4538 w 66469"/>
              <a:gd name="connsiteY12" fmla="*/ 12410 h 22757"/>
              <a:gd name="connsiteX13" fmla="*/ 12966 w 66469"/>
              <a:gd name="connsiteY13" fmla="*/ 11827 h 22757"/>
              <a:gd name="connsiteX14" fmla="*/ 0 w 66469"/>
              <a:gd name="connsiteY14" fmla="*/ 11265 h 22757"/>
              <a:gd name="connsiteX15" fmla="*/ 46 w 66469"/>
              <a:gd name="connsiteY15" fmla="*/ 6303 h 22757"/>
              <a:gd name="connsiteX16" fmla="*/ 6320 w 66469"/>
              <a:gd name="connsiteY16" fmla="*/ 6077 h 22757"/>
              <a:gd name="connsiteX17" fmla="*/ 6294 w 66469"/>
              <a:gd name="connsiteY17" fmla="*/ 1410 h 22757"/>
              <a:gd name="connsiteX18" fmla="*/ 60971 w 66469"/>
              <a:gd name="connsiteY18" fmla="*/ 0 h 22757"/>
              <a:gd name="connsiteX0" fmla="*/ 60971 w 66469"/>
              <a:gd name="connsiteY0" fmla="*/ 0 h 22757"/>
              <a:gd name="connsiteX1" fmla="*/ 55003 w 66469"/>
              <a:gd name="connsiteY1" fmla="*/ 10403 h 22757"/>
              <a:gd name="connsiteX2" fmla="*/ 62920 w 66469"/>
              <a:gd name="connsiteY2" fmla="*/ 9233 h 22757"/>
              <a:gd name="connsiteX3" fmla="*/ 62987 w 66469"/>
              <a:gd name="connsiteY3" fmla="*/ 14025 h 22757"/>
              <a:gd name="connsiteX4" fmla="*/ 53213 w 66469"/>
              <a:gd name="connsiteY4" fmla="*/ 14692 h 22757"/>
              <a:gd name="connsiteX5" fmla="*/ 66469 w 66469"/>
              <a:gd name="connsiteY5" fmla="*/ 15374 h 22757"/>
              <a:gd name="connsiteX6" fmla="*/ 66275 w 66469"/>
              <a:gd name="connsiteY6" fmla="*/ 20325 h 22757"/>
              <a:gd name="connsiteX7" fmla="*/ 56211 w 66469"/>
              <a:gd name="connsiteY7" fmla="*/ 20439 h 22757"/>
              <a:gd name="connsiteX8" fmla="*/ 56110 w 66469"/>
              <a:gd name="connsiteY8" fmla="*/ 22757 h 22757"/>
              <a:gd name="connsiteX9" fmla="*/ 2707 w 66469"/>
              <a:gd name="connsiteY9" fmla="*/ 22051 h 22757"/>
              <a:gd name="connsiteX10" fmla="*/ 2402 w 66469"/>
              <a:gd name="connsiteY10" fmla="*/ 17043 h 22757"/>
              <a:gd name="connsiteX11" fmla="*/ 4625 w 66469"/>
              <a:gd name="connsiteY11" fmla="*/ 16984 h 22757"/>
              <a:gd name="connsiteX12" fmla="*/ 4538 w 66469"/>
              <a:gd name="connsiteY12" fmla="*/ 12410 h 22757"/>
              <a:gd name="connsiteX13" fmla="*/ 12966 w 66469"/>
              <a:gd name="connsiteY13" fmla="*/ 11827 h 22757"/>
              <a:gd name="connsiteX14" fmla="*/ 0 w 66469"/>
              <a:gd name="connsiteY14" fmla="*/ 11265 h 22757"/>
              <a:gd name="connsiteX15" fmla="*/ 46 w 66469"/>
              <a:gd name="connsiteY15" fmla="*/ 6303 h 22757"/>
              <a:gd name="connsiteX16" fmla="*/ 6320 w 66469"/>
              <a:gd name="connsiteY16" fmla="*/ 6077 h 22757"/>
              <a:gd name="connsiteX17" fmla="*/ 6294 w 66469"/>
              <a:gd name="connsiteY17" fmla="*/ 1410 h 22757"/>
              <a:gd name="connsiteX18" fmla="*/ 60971 w 66469"/>
              <a:gd name="connsiteY18" fmla="*/ 0 h 22757"/>
              <a:gd name="connsiteX0" fmla="*/ 60971 w 66469"/>
              <a:gd name="connsiteY0" fmla="*/ 0 h 22757"/>
              <a:gd name="connsiteX1" fmla="*/ 56815 w 66469"/>
              <a:gd name="connsiteY1" fmla="*/ 8781 h 22757"/>
              <a:gd name="connsiteX2" fmla="*/ 62920 w 66469"/>
              <a:gd name="connsiteY2" fmla="*/ 9233 h 22757"/>
              <a:gd name="connsiteX3" fmla="*/ 62987 w 66469"/>
              <a:gd name="connsiteY3" fmla="*/ 14025 h 22757"/>
              <a:gd name="connsiteX4" fmla="*/ 53213 w 66469"/>
              <a:gd name="connsiteY4" fmla="*/ 14692 h 22757"/>
              <a:gd name="connsiteX5" fmla="*/ 66469 w 66469"/>
              <a:gd name="connsiteY5" fmla="*/ 15374 h 22757"/>
              <a:gd name="connsiteX6" fmla="*/ 66275 w 66469"/>
              <a:gd name="connsiteY6" fmla="*/ 20325 h 22757"/>
              <a:gd name="connsiteX7" fmla="*/ 56211 w 66469"/>
              <a:gd name="connsiteY7" fmla="*/ 20439 h 22757"/>
              <a:gd name="connsiteX8" fmla="*/ 56110 w 66469"/>
              <a:gd name="connsiteY8" fmla="*/ 22757 h 22757"/>
              <a:gd name="connsiteX9" fmla="*/ 2707 w 66469"/>
              <a:gd name="connsiteY9" fmla="*/ 22051 h 22757"/>
              <a:gd name="connsiteX10" fmla="*/ 2402 w 66469"/>
              <a:gd name="connsiteY10" fmla="*/ 17043 h 22757"/>
              <a:gd name="connsiteX11" fmla="*/ 4625 w 66469"/>
              <a:gd name="connsiteY11" fmla="*/ 16984 h 22757"/>
              <a:gd name="connsiteX12" fmla="*/ 4538 w 66469"/>
              <a:gd name="connsiteY12" fmla="*/ 12410 h 22757"/>
              <a:gd name="connsiteX13" fmla="*/ 12966 w 66469"/>
              <a:gd name="connsiteY13" fmla="*/ 11827 h 22757"/>
              <a:gd name="connsiteX14" fmla="*/ 0 w 66469"/>
              <a:gd name="connsiteY14" fmla="*/ 11265 h 22757"/>
              <a:gd name="connsiteX15" fmla="*/ 46 w 66469"/>
              <a:gd name="connsiteY15" fmla="*/ 6303 h 22757"/>
              <a:gd name="connsiteX16" fmla="*/ 6320 w 66469"/>
              <a:gd name="connsiteY16" fmla="*/ 6077 h 22757"/>
              <a:gd name="connsiteX17" fmla="*/ 6294 w 66469"/>
              <a:gd name="connsiteY17" fmla="*/ 1410 h 22757"/>
              <a:gd name="connsiteX18" fmla="*/ 60971 w 66469"/>
              <a:gd name="connsiteY18" fmla="*/ 0 h 22757"/>
              <a:gd name="connsiteX0" fmla="*/ 60971 w 66469"/>
              <a:gd name="connsiteY0" fmla="*/ 0 h 22757"/>
              <a:gd name="connsiteX1" fmla="*/ 58022 w 66469"/>
              <a:gd name="connsiteY1" fmla="*/ 5875 h 22757"/>
              <a:gd name="connsiteX2" fmla="*/ 56815 w 66469"/>
              <a:gd name="connsiteY2" fmla="*/ 8781 h 22757"/>
              <a:gd name="connsiteX3" fmla="*/ 62920 w 66469"/>
              <a:gd name="connsiteY3" fmla="*/ 9233 h 22757"/>
              <a:gd name="connsiteX4" fmla="*/ 62987 w 66469"/>
              <a:gd name="connsiteY4" fmla="*/ 14025 h 22757"/>
              <a:gd name="connsiteX5" fmla="*/ 53213 w 66469"/>
              <a:gd name="connsiteY5" fmla="*/ 14692 h 22757"/>
              <a:gd name="connsiteX6" fmla="*/ 66469 w 66469"/>
              <a:gd name="connsiteY6" fmla="*/ 15374 h 22757"/>
              <a:gd name="connsiteX7" fmla="*/ 66275 w 66469"/>
              <a:gd name="connsiteY7" fmla="*/ 20325 h 22757"/>
              <a:gd name="connsiteX8" fmla="*/ 56211 w 66469"/>
              <a:gd name="connsiteY8" fmla="*/ 20439 h 22757"/>
              <a:gd name="connsiteX9" fmla="*/ 56110 w 66469"/>
              <a:gd name="connsiteY9" fmla="*/ 22757 h 22757"/>
              <a:gd name="connsiteX10" fmla="*/ 2707 w 66469"/>
              <a:gd name="connsiteY10" fmla="*/ 22051 h 22757"/>
              <a:gd name="connsiteX11" fmla="*/ 2402 w 66469"/>
              <a:gd name="connsiteY11" fmla="*/ 17043 h 22757"/>
              <a:gd name="connsiteX12" fmla="*/ 4625 w 66469"/>
              <a:gd name="connsiteY12" fmla="*/ 16984 h 22757"/>
              <a:gd name="connsiteX13" fmla="*/ 4538 w 66469"/>
              <a:gd name="connsiteY13" fmla="*/ 12410 h 22757"/>
              <a:gd name="connsiteX14" fmla="*/ 12966 w 66469"/>
              <a:gd name="connsiteY14" fmla="*/ 11827 h 22757"/>
              <a:gd name="connsiteX15" fmla="*/ 0 w 66469"/>
              <a:gd name="connsiteY15" fmla="*/ 11265 h 22757"/>
              <a:gd name="connsiteX16" fmla="*/ 46 w 66469"/>
              <a:gd name="connsiteY16" fmla="*/ 6303 h 22757"/>
              <a:gd name="connsiteX17" fmla="*/ 6320 w 66469"/>
              <a:gd name="connsiteY17" fmla="*/ 6077 h 22757"/>
              <a:gd name="connsiteX18" fmla="*/ 6294 w 66469"/>
              <a:gd name="connsiteY18" fmla="*/ 1410 h 22757"/>
              <a:gd name="connsiteX19" fmla="*/ 60971 w 66469"/>
              <a:gd name="connsiteY19" fmla="*/ 0 h 22757"/>
              <a:gd name="connsiteX0" fmla="*/ 60971 w 66469"/>
              <a:gd name="connsiteY0" fmla="*/ 0 h 22757"/>
              <a:gd name="connsiteX1" fmla="*/ 50508 w 66469"/>
              <a:gd name="connsiteY1" fmla="*/ 6101 h 22757"/>
              <a:gd name="connsiteX2" fmla="*/ 56815 w 66469"/>
              <a:gd name="connsiteY2" fmla="*/ 8781 h 22757"/>
              <a:gd name="connsiteX3" fmla="*/ 62920 w 66469"/>
              <a:gd name="connsiteY3" fmla="*/ 9233 h 22757"/>
              <a:gd name="connsiteX4" fmla="*/ 62987 w 66469"/>
              <a:gd name="connsiteY4" fmla="*/ 14025 h 22757"/>
              <a:gd name="connsiteX5" fmla="*/ 53213 w 66469"/>
              <a:gd name="connsiteY5" fmla="*/ 14692 h 22757"/>
              <a:gd name="connsiteX6" fmla="*/ 66469 w 66469"/>
              <a:gd name="connsiteY6" fmla="*/ 15374 h 22757"/>
              <a:gd name="connsiteX7" fmla="*/ 66275 w 66469"/>
              <a:gd name="connsiteY7" fmla="*/ 20325 h 22757"/>
              <a:gd name="connsiteX8" fmla="*/ 56211 w 66469"/>
              <a:gd name="connsiteY8" fmla="*/ 20439 h 22757"/>
              <a:gd name="connsiteX9" fmla="*/ 56110 w 66469"/>
              <a:gd name="connsiteY9" fmla="*/ 22757 h 22757"/>
              <a:gd name="connsiteX10" fmla="*/ 2707 w 66469"/>
              <a:gd name="connsiteY10" fmla="*/ 22051 h 22757"/>
              <a:gd name="connsiteX11" fmla="*/ 2402 w 66469"/>
              <a:gd name="connsiteY11" fmla="*/ 17043 h 22757"/>
              <a:gd name="connsiteX12" fmla="*/ 4625 w 66469"/>
              <a:gd name="connsiteY12" fmla="*/ 16984 h 22757"/>
              <a:gd name="connsiteX13" fmla="*/ 4538 w 66469"/>
              <a:gd name="connsiteY13" fmla="*/ 12410 h 22757"/>
              <a:gd name="connsiteX14" fmla="*/ 12966 w 66469"/>
              <a:gd name="connsiteY14" fmla="*/ 11827 h 22757"/>
              <a:gd name="connsiteX15" fmla="*/ 0 w 66469"/>
              <a:gd name="connsiteY15" fmla="*/ 11265 h 22757"/>
              <a:gd name="connsiteX16" fmla="*/ 46 w 66469"/>
              <a:gd name="connsiteY16" fmla="*/ 6303 h 22757"/>
              <a:gd name="connsiteX17" fmla="*/ 6320 w 66469"/>
              <a:gd name="connsiteY17" fmla="*/ 6077 h 22757"/>
              <a:gd name="connsiteX18" fmla="*/ 6294 w 66469"/>
              <a:gd name="connsiteY18" fmla="*/ 1410 h 22757"/>
              <a:gd name="connsiteX19" fmla="*/ 60971 w 66469"/>
              <a:gd name="connsiteY19" fmla="*/ 0 h 22757"/>
              <a:gd name="connsiteX0" fmla="*/ 60971 w 66469"/>
              <a:gd name="connsiteY0" fmla="*/ 0 h 22757"/>
              <a:gd name="connsiteX1" fmla="*/ 56815 w 66469"/>
              <a:gd name="connsiteY1" fmla="*/ 5195 h 22757"/>
              <a:gd name="connsiteX2" fmla="*/ 56815 w 66469"/>
              <a:gd name="connsiteY2" fmla="*/ 8781 h 22757"/>
              <a:gd name="connsiteX3" fmla="*/ 62920 w 66469"/>
              <a:gd name="connsiteY3" fmla="*/ 9233 h 22757"/>
              <a:gd name="connsiteX4" fmla="*/ 62987 w 66469"/>
              <a:gd name="connsiteY4" fmla="*/ 14025 h 22757"/>
              <a:gd name="connsiteX5" fmla="*/ 53213 w 66469"/>
              <a:gd name="connsiteY5" fmla="*/ 14692 h 22757"/>
              <a:gd name="connsiteX6" fmla="*/ 66469 w 66469"/>
              <a:gd name="connsiteY6" fmla="*/ 15374 h 22757"/>
              <a:gd name="connsiteX7" fmla="*/ 66275 w 66469"/>
              <a:gd name="connsiteY7" fmla="*/ 20325 h 22757"/>
              <a:gd name="connsiteX8" fmla="*/ 56211 w 66469"/>
              <a:gd name="connsiteY8" fmla="*/ 20439 h 22757"/>
              <a:gd name="connsiteX9" fmla="*/ 56110 w 66469"/>
              <a:gd name="connsiteY9" fmla="*/ 22757 h 22757"/>
              <a:gd name="connsiteX10" fmla="*/ 2707 w 66469"/>
              <a:gd name="connsiteY10" fmla="*/ 22051 h 22757"/>
              <a:gd name="connsiteX11" fmla="*/ 2402 w 66469"/>
              <a:gd name="connsiteY11" fmla="*/ 17043 h 22757"/>
              <a:gd name="connsiteX12" fmla="*/ 4625 w 66469"/>
              <a:gd name="connsiteY12" fmla="*/ 16984 h 22757"/>
              <a:gd name="connsiteX13" fmla="*/ 4538 w 66469"/>
              <a:gd name="connsiteY13" fmla="*/ 12410 h 22757"/>
              <a:gd name="connsiteX14" fmla="*/ 12966 w 66469"/>
              <a:gd name="connsiteY14" fmla="*/ 11827 h 22757"/>
              <a:gd name="connsiteX15" fmla="*/ 0 w 66469"/>
              <a:gd name="connsiteY15" fmla="*/ 11265 h 22757"/>
              <a:gd name="connsiteX16" fmla="*/ 46 w 66469"/>
              <a:gd name="connsiteY16" fmla="*/ 6303 h 22757"/>
              <a:gd name="connsiteX17" fmla="*/ 6320 w 66469"/>
              <a:gd name="connsiteY17" fmla="*/ 6077 h 22757"/>
              <a:gd name="connsiteX18" fmla="*/ 6294 w 66469"/>
              <a:gd name="connsiteY18" fmla="*/ 1410 h 22757"/>
              <a:gd name="connsiteX19" fmla="*/ 60971 w 66469"/>
              <a:gd name="connsiteY19" fmla="*/ 0 h 22757"/>
              <a:gd name="connsiteX0" fmla="*/ 60971 w 66469"/>
              <a:gd name="connsiteY0" fmla="*/ 0 h 22757"/>
              <a:gd name="connsiteX1" fmla="*/ 58894 w 66469"/>
              <a:gd name="connsiteY1" fmla="*/ 2554 h 22757"/>
              <a:gd name="connsiteX2" fmla="*/ 56815 w 66469"/>
              <a:gd name="connsiteY2" fmla="*/ 5195 h 22757"/>
              <a:gd name="connsiteX3" fmla="*/ 56815 w 66469"/>
              <a:gd name="connsiteY3" fmla="*/ 8781 h 22757"/>
              <a:gd name="connsiteX4" fmla="*/ 62920 w 66469"/>
              <a:gd name="connsiteY4" fmla="*/ 9233 h 22757"/>
              <a:gd name="connsiteX5" fmla="*/ 62987 w 66469"/>
              <a:gd name="connsiteY5" fmla="*/ 14025 h 22757"/>
              <a:gd name="connsiteX6" fmla="*/ 53213 w 66469"/>
              <a:gd name="connsiteY6" fmla="*/ 14692 h 22757"/>
              <a:gd name="connsiteX7" fmla="*/ 66469 w 66469"/>
              <a:gd name="connsiteY7" fmla="*/ 15374 h 22757"/>
              <a:gd name="connsiteX8" fmla="*/ 66275 w 66469"/>
              <a:gd name="connsiteY8" fmla="*/ 20325 h 22757"/>
              <a:gd name="connsiteX9" fmla="*/ 56211 w 66469"/>
              <a:gd name="connsiteY9" fmla="*/ 20439 h 22757"/>
              <a:gd name="connsiteX10" fmla="*/ 56110 w 66469"/>
              <a:gd name="connsiteY10" fmla="*/ 22757 h 22757"/>
              <a:gd name="connsiteX11" fmla="*/ 2707 w 66469"/>
              <a:gd name="connsiteY11" fmla="*/ 22051 h 22757"/>
              <a:gd name="connsiteX12" fmla="*/ 2402 w 66469"/>
              <a:gd name="connsiteY12" fmla="*/ 17043 h 22757"/>
              <a:gd name="connsiteX13" fmla="*/ 4625 w 66469"/>
              <a:gd name="connsiteY13" fmla="*/ 16984 h 22757"/>
              <a:gd name="connsiteX14" fmla="*/ 4538 w 66469"/>
              <a:gd name="connsiteY14" fmla="*/ 12410 h 22757"/>
              <a:gd name="connsiteX15" fmla="*/ 12966 w 66469"/>
              <a:gd name="connsiteY15" fmla="*/ 11827 h 22757"/>
              <a:gd name="connsiteX16" fmla="*/ 0 w 66469"/>
              <a:gd name="connsiteY16" fmla="*/ 11265 h 22757"/>
              <a:gd name="connsiteX17" fmla="*/ 46 w 66469"/>
              <a:gd name="connsiteY17" fmla="*/ 6303 h 22757"/>
              <a:gd name="connsiteX18" fmla="*/ 6320 w 66469"/>
              <a:gd name="connsiteY18" fmla="*/ 6077 h 22757"/>
              <a:gd name="connsiteX19" fmla="*/ 6294 w 66469"/>
              <a:gd name="connsiteY19" fmla="*/ 1410 h 22757"/>
              <a:gd name="connsiteX20" fmla="*/ 60971 w 66469"/>
              <a:gd name="connsiteY20" fmla="*/ 0 h 22757"/>
              <a:gd name="connsiteX0" fmla="*/ 60971 w 66469"/>
              <a:gd name="connsiteY0" fmla="*/ 0 h 22757"/>
              <a:gd name="connsiteX1" fmla="*/ 61712 w 66469"/>
              <a:gd name="connsiteY1" fmla="*/ 4969 h 22757"/>
              <a:gd name="connsiteX2" fmla="*/ 56815 w 66469"/>
              <a:gd name="connsiteY2" fmla="*/ 5195 h 22757"/>
              <a:gd name="connsiteX3" fmla="*/ 56815 w 66469"/>
              <a:gd name="connsiteY3" fmla="*/ 8781 h 22757"/>
              <a:gd name="connsiteX4" fmla="*/ 62920 w 66469"/>
              <a:gd name="connsiteY4" fmla="*/ 9233 h 22757"/>
              <a:gd name="connsiteX5" fmla="*/ 62987 w 66469"/>
              <a:gd name="connsiteY5" fmla="*/ 14025 h 22757"/>
              <a:gd name="connsiteX6" fmla="*/ 53213 w 66469"/>
              <a:gd name="connsiteY6" fmla="*/ 14692 h 22757"/>
              <a:gd name="connsiteX7" fmla="*/ 66469 w 66469"/>
              <a:gd name="connsiteY7" fmla="*/ 15374 h 22757"/>
              <a:gd name="connsiteX8" fmla="*/ 66275 w 66469"/>
              <a:gd name="connsiteY8" fmla="*/ 20325 h 22757"/>
              <a:gd name="connsiteX9" fmla="*/ 56211 w 66469"/>
              <a:gd name="connsiteY9" fmla="*/ 20439 h 22757"/>
              <a:gd name="connsiteX10" fmla="*/ 56110 w 66469"/>
              <a:gd name="connsiteY10" fmla="*/ 22757 h 22757"/>
              <a:gd name="connsiteX11" fmla="*/ 2707 w 66469"/>
              <a:gd name="connsiteY11" fmla="*/ 22051 h 22757"/>
              <a:gd name="connsiteX12" fmla="*/ 2402 w 66469"/>
              <a:gd name="connsiteY12" fmla="*/ 17043 h 22757"/>
              <a:gd name="connsiteX13" fmla="*/ 4625 w 66469"/>
              <a:gd name="connsiteY13" fmla="*/ 16984 h 22757"/>
              <a:gd name="connsiteX14" fmla="*/ 4538 w 66469"/>
              <a:gd name="connsiteY14" fmla="*/ 12410 h 22757"/>
              <a:gd name="connsiteX15" fmla="*/ 12966 w 66469"/>
              <a:gd name="connsiteY15" fmla="*/ 11827 h 22757"/>
              <a:gd name="connsiteX16" fmla="*/ 0 w 66469"/>
              <a:gd name="connsiteY16" fmla="*/ 11265 h 22757"/>
              <a:gd name="connsiteX17" fmla="*/ 46 w 66469"/>
              <a:gd name="connsiteY17" fmla="*/ 6303 h 22757"/>
              <a:gd name="connsiteX18" fmla="*/ 6320 w 66469"/>
              <a:gd name="connsiteY18" fmla="*/ 6077 h 22757"/>
              <a:gd name="connsiteX19" fmla="*/ 6294 w 66469"/>
              <a:gd name="connsiteY19" fmla="*/ 1410 h 22757"/>
              <a:gd name="connsiteX20" fmla="*/ 60971 w 66469"/>
              <a:gd name="connsiteY20" fmla="*/ 0 h 22757"/>
              <a:gd name="connsiteX0" fmla="*/ 61374 w 66469"/>
              <a:gd name="connsiteY0" fmla="*/ 0 h 22682"/>
              <a:gd name="connsiteX1" fmla="*/ 61712 w 66469"/>
              <a:gd name="connsiteY1" fmla="*/ 4894 h 22682"/>
              <a:gd name="connsiteX2" fmla="*/ 56815 w 66469"/>
              <a:gd name="connsiteY2" fmla="*/ 5120 h 22682"/>
              <a:gd name="connsiteX3" fmla="*/ 56815 w 66469"/>
              <a:gd name="connsiteY3" fmla="*/ 8706 h 22682"/>
              <a:gd name="connsiteX4" fmla="*/ 62920 w 66469"/>
              <a:gd name="connsiteY4" fmla="*/ 9158 h 22682"/>
              <a:gd name="connsiteX5" fmla="*/ 62987 w 66469"/>
              <a:gd name="connsiteY5" fmla="*/ 13950 h 22682"/>
              <a:gd name="connsiteX6" fmla="*/ 53213 w 66469"/>
              <a:gd name="connsiteY6" fmla="*/ 14617 h 22682"/>
              <a:gd name="connsiteX7" fmla="*/ 66469 w 66469"/>
              <a:gd name="connsiteY7" fmla="*/ 15299 h 22682"/>
              <a:gd name="connsiteX8" fmla="*/ 66275 w 66469"/>
              <a:gd name="connsiteY8" fmla="*/ 20250 h 22682"/>
              <a:gd name="connsiteX9" fmla="*/ 56211 w 66469"/>
              <a:gd name="connsiteY9" fmla="*/ 20364 h 22682"/>
              <a:gd name="connsiteX10" fmla="*/ 56110 w 66469"/>
              <a:gd name="connsiteY10" fmla="*/ 22682 h 22682"/>
              <a:gd name="connsiteX11" fmla="*/ 2707 w 66469"/>
              <a:gd name="connsiteY11" fmla="*/ 21976 h 22682"/>
              <a:gd name="connsiteX12" fmla="*/ 2402 w 66469"/>
              <a:gd name="connsiteY12" fmla="*/ 16968 h 22682"/>
              <a:gd name="connsiteX13" fmla="*/ 4625 w 66469"/>
              <a:gd name="connsiteY13" fmla="*/ 16909 h 22682"/>
              <a:gd name="connsiteX14" fmla="*/ 4538 w 66469"/>
              <a:gd name="connsiteY14" fmla="*/ 12335 h 22682"/>
              <a:gd name="connsiteX15" fmla="*/ 12966 w 66469"/>
              <a:gd name="connsiteY15" fmla="*/ 11752 h 22682"/>
              <a:gd name="connsiteX16" fmla="*/ 0 w 66469"/>
              <a:gd name="connsiteY16" fmla="*/ 11190 h 22682"/>
              <a:gd name="connsiteX17" fmla="*/ 46 w 66469"/>
              <a:gd name="connsiteY17" fmla="*/ 6228 h 22682"/>
              <a:gd name="connsiteX18" fmla="*/ 6320 w 66469"/>
              <a:gd name="connsiteY18" fmla="*/ 6002 h 22682"/>
              <a:gd name="connsiteX19" fmla="*/ 6294 w 66469"/>
              <a:gd name="connsiteY19" fmla="*/ 1335 h 22682"/>
              <a:gd name="connsiteX20" fmla="*/ 61374 w 66469"/>
              <a:gd name="connsiteY20" fmla="*/ 0 h 22682"/>
              <a:gd name="connsiteX0" fmla="*/ 61374 w 66469"/>
              <a:gd name="connsiteY0" fmla="*/ 0 h 22682"/>
              <a:gd name="connsiteX1" fmla="*/ 61712 w 66469"/>
              <a:gd name="connsiteY1" fmla="*/ 4894 h 22682"/>
              <a:gd name="connsiteX2" fmla="*/ 56815 w 66469"/>
              <a:gd name="connsiteY2" fmla="*/ 5120 h 22682"/>
              <a:gd name="connsiteX3" fmla="*/ 56815 w 66469"/>
              <a:gd name="connsiteY3" fmla="*/ 8706 h 22682"/>
              <a:gd name="connsiteX4" fmla="*/ 62987 w 66469"/>
              <a:gd name="connsiteY4" fmla="*/ 8969 h 22682"/>
              <a:gd name="connsiteX5" fmla="*/ 62987 w 66469"/>
              <a:gd name="connsiteY5" fmla="*/ 13950 h 22682"/>
              <a:gd name="connsiteX6" fmla="*/ 53213 w 66469"/>
              <a:gd name="connsiteY6" fmla="*/ 14617 h 22682"/>
              <a:gd name="connsiteX7" fmla="*/ 66469 w 66469"/>
              <a:gd name="connsiteY7" fmla="*/ 15299 h 22682"/>
              <a:gd name="connsiteX8" fmla="*/ 66275 w 66469"/>
              <a:gd name="connsiteY8" fmla="*/ 20250 h 22682"/>
              <a:gd name="connsiteX9" fmla="*/ 56211 w 66469"/>
              <a:gd name="connsiteY9" fmla="*/ 20364 h 22682"/>
              <a:gd name="connsiteX10" fmla="*/ 56110 w 66469"/>
              <a:gd name="connsiteY10" fmla="*/ 22682 h 22682"/>
              <a:gd name="connsiteX11" fmla="*/ 2707 w 66469"/>
              <a:gd name="connsiteY11" fmla="*/ 21976 h 22682"/>
              <a:gd name="connsiteX12" fmla="*/ 2402 w 66469"/>
              <a:gd name="connsiteY12" fmla="*/ 16968 h 22682"/>
              <a:gd name="connsiteX13" fmla="*/ 4625 w 66469"/>
              <a:gd name="connsiteY13" fmla="*/ 16909 h 22682"/>
              <a:gd name="connsiteX14" fmla="*/ 4538 w 66469"/>
              <a:gd name="connsiteY14" fmla="*/ 12335 h 22682"/>
              <a:gd name="connsiteX15" fmla="*/ 12966 w 66469"/>
              <a:gd name="connsiteY15" fmla="*/ 11752 h 22682"/>
              <a:gd name="connsiteX16" fmla="*/ 0 w 66469"/>
              <a:gd name="connsiteY16" fmla="*/ 11190 h 22682"/>
              <a:gd name="connsiteX17" fmla="*/ 46 w 66469"/>
              <a:gd name="connsiteY17" fmla="*/ 6228 h 22682"/>
              <a:gd name="connsiteX18" fmla="*/ 6320 w 66469"/>
              <a:gd name="connsiteY18" fmla="*/ 6002 h 22682"/>
              <a:gd name="connsiteX19" fmla="*/ 6294 w 66469"/>
              <a:gd name="connsiteY19" fmla="*/ 1335 h 22682"/>
              <a:gd name="connsiteX20" fmla="*/ 61374 w 66469"/>
              <a:gd name="connsiteY20" fmla="*/ 0 h 2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469" h="22682">
                <a:moveTo>
                  <a:pt x="61374" y="0"/>
                </a:moveTo>
                <a:cubicBezTo>
                  <a:pt x="61487" y="1631"/>
                  <a:pt x="61599" y="3263"/>
                  <a:pt x="61712" y="4894"/>
                </a:cubicBezTo>
                <a:lnTo>
                  <a:pt x="56815" y="5120"/>
                </a:lnTo>
                <a:lnTo>
                  <a:pt x="56815" y="8706"/>
                </a:lnTo>
                <a:lnTo>
                  <a:pt x="62987" y="8969"/>
                </a:lnTo>
                <a:cubicBezTo>
                  <a:pt x="63009" y="10566"/>
                  <a:pt x="62965" y="12353"/>
                  <a:pt x="62987" y="13950"/>
                </a:cubicBezTo>
                <a:lnTo>
                  <a:pt x="53213" y="14617"/>
                </a:lnTo>
                <a:lnTo>
                  <a:pt x="66469" y="15299"/>
                </a:lnTo>
                <a:cubicBezTo>
                  <a:pt x="66404" y="16949"/>
                  <a:pt x="66340" y="18600"/>
                  <a:pt x="66275" y="20250"/>
                </a:cubicBezTo>
                <a:lnTo>
                  <a:pt x="56211" y="20364"/>
                </a:lnTo>
                <a:cubicBezTo>
                  <a:pt x="56177" y="21137"/>
                  <a:pt x="56144" y="21909"/>
                  <a:pt x="56110" y="22682"/>
                </a:cubicBezTo>
                <a:lnTo>
                  <a:pt x="2707" y="21976"/>
                </a:lnTo>
                <a:cubicBezTo>
                  <a:pt x="2605" y="20307"/>
                  <a:pt x="2504" y="18637"/>
                  <a:pt x="2402" y="16968"/>
                </a:cubicBezTo>
                <a:lnTo>
                  <a:pt x="4625" y="16909"/>
                </a:lnTo>
                <a:cubicBezTo>
                  <a:pt x="4596" y="15384"/>
                  <a:pt x="4567" y="13860"/>
                  <a:pt x="4538" y="12335"/>
                </a:cubicBezTo>
                <a:lnTo>
                  <a:pt x="12966" y="11752"/>
                </a:lnTo>
                <a:lnTo>
                  <a:pt x="0" y="11190"/>
                </a:lnTo>
                <a:cubicBezTo>
                  <a:pt x="15" y="9536"/>
                  <a:pt x="31" y="7882"/>
                  <a:pt x="46" y="6228"/>
                </a:cubicBezTo>
                <a:lnTo>
                  <a:pt x="6320" y="6002"/>
                </a:lnTo>
                <a:cubicBezTo>
                  <a:pt x="6311" y="4446"/>
                  <a:pt x="6303" y="2891"/>
                  <a:pt x="6294" y="1335"/>
                </a:cubicBezTo>
                <a:lnTo>
                  <a:pt x="61374" y="0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sz="2000" b="0"/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835B00D-F2FF-7347-9F5D-3107E69E6A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E51E17-F499-2E41-BA51-DA2D36A3DE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F6402FD-49AF-CA4E-952D-D0A6320977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2475159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wo_Columns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BD4B44-03C7-E248-B26B-A777F0ECE7D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27025D-41DB-704B-B844-235701DCA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C3682F7-C45D-C442-A025-835C9124D9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B1824D8-7331-1340-A142-5D8FA6ACC8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342900" indent="-342900" algn="l" defTabSz="914400" rtl="0" eaLnBrk="1" latinLnBrk="0" hangingPunct="1">
              <a:lnSpc>
                <a:spcPct val="110000"/>
              </a:lnSpc>
              <a:buClr>
                <a:srgbClr val="2679BF"/>
              </a:buClr>
              <a:buFont typeface="Arial" panose="020B0604020202020204" pitchFamily="34" charset="0"/>
              <a:buChar char="•"/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Bullet item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F07AE8B-AC7D-EE41-AB56-2DCAE55266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DCD2518-887D-254D-8C7A-9998DEEDE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2799838"/>
            <a:ext cx="5562600" cy="415491"/>
          </a:xfrm>
        </p:spPr>
        <p:txBody>
          <a:bodyPr/>
          <a:lstStyle>
            <a:lvl1pPr marL="342900" indent="-342900" algn="l" defTabSz="914400" rtl="0" eaLnBrk="1" latinLnBrk="0" hangingPunct="1">
              <a:lnSpc>
                <a:spcPct val="110000"/>
              </a:lnSpc>
              <a:buClr>
                <a:srgbClr val="2679BF"/>
              </a:buClr>
              <a:buFont typeface="Arial" panose="020B0604020202020204" pitchFamily="34" charset="0"/>
              <a:buChar char="•"/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Bullet item here</a:t>
            </a:r>
          </a:p>
        </p:txBody>
      </p:sp>
    </p:spTree>
    <p:extLst>
      <p:ext uri="{BB962C8B-B14F-4D97-AF65-F5344CB8AC3E}">
        <p14:creationId xmlns:p14="http://schemas.microsoft.com/office/powerpoint/2010/main" val="3119943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wo_Columns_Plai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111CA9-998B-8D4F-AB09-F379E39941C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326F0C-59D3-284C-B6BF-4AEF600C9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E48E51-B62D-8F42-AF4F-4BD30CD631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621A0D5-EF01-BE4A-BA12-E248CE965F0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buClr>
                <a:srgbClr val="2679BF"/>
              </a:buClr>
              <a:buFontTx/>
              <a:buNone/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C27079B-80A6-0D4E-A181-4554EE1373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90694D6-DFE4-FC4E-832C-0B4BAF8CB1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2799837"/>
            <a:ext cx="5562600" cy="415491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buClr>
                <a:srgbClr val="2679BF"/>
              </a:buClr>
              <a:buFontTx/>
              <a:buNone/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3858099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B9787-5EEB-844E-BE90-8D103CCE2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09305854-CACB-FF4C-A7F0-DB139113EA8E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096000" y="1227746"/>
            <a:ext cx="5600700" cy="4419600"/>
          </a:xfrm>
        </p:spPr>
        <p:txBody>
          <a:bodyPr anchor="ctr"/>
          <a:lstStyle>
            <a:lvl1pPr algn="ctr">
              <a:defRPr b="0"/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58C66EE-D9BD-D34E-8432-D7666F027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A437020-0E93-C140-8025-5454FDF6FF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AF1EF4B-18B5-BC48-956F-92DE7FEBCA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709927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Expressive_Text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9CF71C82-08E1-A441-B3FE-BD32D56B0F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2453" y="-19777"/>
            <a:ext cx="4680705" cy="6885432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86" h="20949">
                <a:moveTo>
                  <a:pt x="29886" y="31"/>
                </a:moveTo>
                <a:lnTo>
                  <a:pt x="21098" y="4282"/>
                </a:lnTo>
                <a:lnTo>
                  <a:pt x="26507" y="8676"/>
                </a:lnTo>
                <a:lnTo>
                  <a:pt x="29351" y="8240"/>
                </a:lnTo>
                <a:lnTo>
                  <a:pt x="22446" y="15612"/>
                </a:lnTo>
                <a:lnTo>
                  <a:pt x="27420" y="16962"/>
                </a:lnTo>
                <a:lnTo>
                  <a:pt x="25107" y="20949"/>
                </a:ln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61BBBAF-AE52-9D47-9B22-E0AC7A6F8C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0D90DC2-5B5A-7D44-BD54-001C57204C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30163" y="4491990"/>
            <a:ext cx="4938713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A5FE582-9B84-404D-9F6C-E4EBA70949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0163" y="1793615"/>
            <a:ext cx="5666437" cy="269837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91267B1-7320-434A-895B-D2F6286DD1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0163" y="937577"/>
            <a:ext cx="1226734" cy="378565"/>
          </a:xfrm>
          <a:solidFill>
            <a:schemeClr val="tx2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</p:spTree>
    <p:extLst>
      <p:ext uri="{BB962C8B-B14F-4D97-AF65-F5344CB8AC3E}">
        <p14:creationId xmlns:p14="http://schemas.microsoft.com/office/powerpoint/2010/main" val="4234618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ic/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B9787-5EEB-844E-BE90-8D103CCE2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A1CD82A-6F53-5240-BC9E-371B35FC08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75158" y="471638"/>
            <a:ext cx="5947234" cy="5735525"/>
          </a:xfrm>
          <a:solidFill>
            <a:schemeClr val="bg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Insert Icon/Graphic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78B863-2B7C-C140-94BB-2F4EF310A1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0E3CE50-3AC9-B846-884D-60CFA7228A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D103616-3134-7849-9820-98D6B28C90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3159131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arge_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CEC92-CBE5-284B-AC12-48C8917677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4192D1B-7BC7-EC4C-8BDB-FDD92AC80F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407595"/>
            <a:ext cx="10325100" cy="3697370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3600" b="0" i="0" kern="1200" dirty="0" smtClean="0">
                <a:solidFill>
                  <a:srgbClr val="0A1733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8C4BF3B-48C4-F24C-B6A7-80B2CB46C7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865894"/>
            <a:ext cx="5562600" cy="34759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23AFDE4-87FC-804B-9F89-52CF5B16DB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834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JM_Icons+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23A1DFD-A172-094E-805E-DAE7123D3E2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" y="2497495"/>
            <a:ext cx="803750" cy="801517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 Icon</a:t>
            </a:r>
            <a:endParaRPr lang="en-US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A81ADC34-48AF-D549-90AC-4BC25A932FB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335313" y="2497495"/>
            <a:ext cx="803750" cy="801517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 Icon</a:t>
            </a:r>
            <a:endParaRPr lang="en-US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45119E50-0E25-0648-A663-08842C0C2F6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53463" y="2497495"/>
            <a:ext cx="803750" cy="801517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 Icon</a:t>
            </a:r>
            <a:endParaRPr lang="en-US"/>
          </a:p>
        </p:txBody>
      </p:sp>
      <p:sp>
        <p:nvSpPr>
          <p:cNvPr id="24" name="Picture Placeholder 18">
            <a:extLst>
              <a:ext uri="{FF2B5EF4-FFF2-40B4-BE49-F238E27FC236}">
                <a16:creationId xmlns:a16="http://schemas.microsoft.com/office/drawing/2014/main" id="{9FB264CD-01AE-7443-8C4C-B68317CDE5A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001594" y="2497495"/>
            <a:ext cx="803750" cy="801517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 Icon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AC7AA1-6061-304D-9003-2AB1D11107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855048-19BD-1A45-9A8F-839BE7893B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1064" y="3617332"/>
            <a:ext cx="2352831" cy="2133600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defRPr lang="en-US" sz="1600" b="1" i="0" kern="1200" spc="1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  <a:lvl2pPr marL="0">
              <a:spcBef>
                <a:spcPts val="0"/>
              </a:spcBef>
              <a:spcAft>
                <a:spcPts val="400"/>
              </a:spcAft>
              <a:defRPr lang="en-US" sz="1400" kern="12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2pPr>
            <a:lvl3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3pPr>
            <a:lvl4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4pPr>
            <a:lvl5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5pPr>
          </a:lstStyle>
          <a:p>
            <a:pPr lvl="0"/>
            <a:r>
              <a:rPr lang="en-US"/>
              <a:t>Subtitle Goes Here</a:t>
            </a:r>
          </a:p>
          <a:p>
            <a:pPr lvl="1"/>
            <a:r>
              <a:rPr lang="en-US"/>
              <a:t>Body copy goes here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79621AE-769A-244C-9C17-FF54376923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35313" y="3617332"/>
            <a:ext cx="2352831" cy="2133600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defRPr lang="en-US" sz="1600" b="1" i="0" kern="1200" spc="1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  <a:lvl2pPr marL="0">
              <a:spcBef>
                <a:spcPts val="0"/>
              </a:spcBef>
              <a:spcAft>
                <a:spcPts val="400"/>
              </a:spcAft>
              <a:defRPr lang="en-US" sz="1400" kern="12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2pPr>
            <a:lvl3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3pPr>
            <a:lvl4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4pPr>
            <a:lvl5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5pPr>
          </a:lstStyle>
          <a:p>
            <a:pPr lvl="0"/>
            <a:r>
              <a:rPr lang="en-US"/>
              <a:t>Subtitle Goes Here</a:t>
            </a:r>
          </a:p>
          <a:p>
            <a:pPr lvl="1"/>
            <a:r>
              <a:rPr lang="en-US"/>
              <a:t>Body copy goes here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9E34309E-1133-9040-A434-519343220D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53463" y="3617332"/>
            <a:ext cx="2352831" cy="2133600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defRPr lang="en-US" sz="1600" b="1" i="0" kern="1200" spc="1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  <a:lvl2pPr marL="0">
              <a:spcBef>
                <a:spcPts val="0"/>
              </a:spcBef>
              <a:spcAft>
                <a:spcPts val="400"/>
              </a:spcAft>
              <a:defRPr lang="en-US" sz="1400" kern="12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2pPr>
            <a:lvl3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3pPr>
            <a:lvl4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4pPr>
            <a:lvl5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5pPr>
          </a:lstStyle>
          <a:p>
            <a:pPr lvl="0"/>
            <a:r>
              <a:rPr lang="en-US"/>
              <a:t>Subtitle Goes Here</a:t>
            </a:r>
          </a:p>
          <a:p>
            <a:pPr lvl="1"/>
            <a:r>
              <a:rPr lang="en-US"/>
              <a:t>Body copy goes here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B645D640-853F-DD44-8007-314BE7F6D9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1613" y="3617332"/>
            <a:ext cx="2352831" cy="2133600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defRPr lang="en-US" sz="1600" b="1" i="0" kern="1200" spc="1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  <a:lvl2pPr marL="0">
              <a:spcBef>
                <a:spcPts val="0"/>
              </a:spcBef>
              <a:spcAft>
                <a:spcPts val="400"/>
              </a:spcAft>
              <a:defRPr lang="en-US" sz="1400" kern="12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2pPr>
            <a:lvl3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3pPr>
            <a:lvl4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4pPr>
            <a:lvl5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5pPr>
          </a:lstStyle>
          <a:p>
            <a:pPr lvl="0"/>
            <a:r>
              <a:rPr lang="en-US"/>
              <a:t>Subtitle Goes Here</a:t>
            </a:r>
          </a:p>
          <a:p>
            <a:pPr lvl="1"/>
            <a:r>
              <a:rPr lang="en-US"/>
              <a:t>Body copy goes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D6BE634-8340-46BA-9F0E-102F3465823B}"/>
              </a:ext>
            </a:extLst>
          </p:cNvPr>
          <p:cNvSpPr txBox="1">
            <a:spLocks/>
          </p:cNvSpPr>
          <p:nvPr userDrawn="1"/>
        </p:nvSpPr>
        <p:spPr>
          <a:xfrm>
            <a:off x="457200" y="1322346"/>
            <a:ext cx="3431406" cy="51607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50" baseline="0"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85753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Expressive">
    <p:bg>
      <p:bgPr>
        <a:solidFill>
          <a:srgbClr val="2679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DC5FFC05-FAA6-9C43-BF30-DE12D0FDAAA4}"/>
              </a:ext>
            </a:extLst>
          </p:cNvPr>
          <p:cNvSpPr/>
          <p:nvPr userDrawn="1"/>
        </p:nvSpPr>
        <p:spPr>
          <a:xfrm>
            <a:off x="2338086" y="439838"/>
            <a:ext cx="7743463" cy="5821655"/>
          </a:xfrm>
          <a:custGeom>
            <a:avLst/>
            <a:gdLst>
              <a:gd name="connsiteX0" fmla="*/ 925975 w 7743463"/>
              <a:gd name="connsiteY0" fmla="*/ 243068 h 6018835"/>
              <a:gd name="connsiteX1" fmla="*/ 5578998 w 7743463"/>
              <a:gd name="connsiteY1" fmla="*/ 0 h 6018835"/>
              <a:gd name="connsiteX2" fmla="*/ 5648446 w 7743463"/>
              <a:gd name="connsiteY2" fmla="*/ 682906 h 6018835"/>
              <a:gd name="connsiteX3" fmla="*/ 7349924 w 7743463"/>
              <a:gd name="connsiteY3" fmla="*/ 821803 h 6018835"/>
              <a:gd name="connsiteX4" fmla="*/ 7326775 w 7743463"/>
              <a:gd name="connsiteY4" fmla="*/ 1759352 h 6018835"/>
              <a:gd name="connsiteX5" fmla="*/ 6944810 w 7743463"/>
              <a:gd name="connsiteY5" fmla="*/ 1794076 h 6018835"/>
              <a:gd name="connsiteX6" fmla="*/ 6991109 w 7743463"/>
              <a:gd name="connsiteY6" fmla="*/ 2349661 h 6018835"/>
              <a:gd name="connsiteX7" fmla="*/ 6597570 w 7743463"/>
              <a:gd name="connsiteY7" fmla="*/ 2453833 h 6018835"/>
              <a:gd name="connsiteX8" fmla="*/ 7743463 w 7743463"/>
              <a:gd name="connsiteY8" fmla="*/ 2488557 h 6018835"/>
              <a:gd name="connsiteX9" fmla="*/ 7697165 w 7743463"/>
              <a:gd name="connsiteY9" fmla="*/ 3402957 h 6018835"/>
              <a:gd name="connsiteX10" fmla="*/ 7303625 w 7743463"/>
              <a:gd name="connsiteY10" fmla="*/ 3437681 h 6018835"/>
              <a:gd name="connsiteX11" fmla="*/ 7326775 w 7743463"/>
              <a:gd name="connsiteY11" fmla="*/ 4143737 h 6018835"/>
              <a:gd name="connsiteX12" fmla="*/ 6609144 w 7743463"/>
              <a:gd name="connsiteY12" fmla="*/ 4213185 h 6018835"/>
              <a:gd name="connsiteX13" fmla="*/ 7048982 w 7743463"/>
              <a:gd name="connsiteY13" fmla="*/ 4328932 h 6018835"/>
              <a:gd name="connsiteX14" fmla="*/ 7037408 w 7743463"/>
              <a:gd name="connsiteY14" fmla="*/ 5208608 h 6018835"/>
              <a:gd name="connsiteX15" fmla="*/ 6250329 w 7743463"/>
              <a:gd name="connsiteY15" fmla="*/ 5243332 h 6018835"/>
              <a:gd name="connsiteX16" fmla="*/ 6250329 w 7743463"/>
              <a:gd name="connsiteY16" fmla="*/ 6018835 h 6018835"/>
              <a:gd name="connsiteX17" fmla="*/ 613458 w 7743463"/>
              <a:gd name="connsiteY17" fmla="*/ 5717894 h 6018835"/>
              <a:gd name="connsiteX18" fmla="*/ 590309 w 7743463"/>
              <a:gd name="connsiteY18" fmla="*/ 4826643 h 6018835"/>
              <a:gd name="connsiteX19" fmla="*/ 1759352 w 7743463"/>
              <a:gd name="connsiteY19" fmla="*/ 4734046 h 6018835"/>
              <a:gd name="connsiteX20" fmla="*/ 1145894 w 7743463"/>
              <a:gd name="connsiteY20" fmla="*/ 4641448 h 6018835"/>
              <a:gd name="connsiteX21" fmla="*/ 1122744 w 7743463"/>
              <a:gd name="connsiteY21" fmla="*/ 4132162 h 6018835"/>
              <a:gd name="connsiteX22" fmla="*/ 405114 w 7743463"/>
              <a:gd name="connsiteY22" fmla="*/ 4132162 h 6018835"/>
              <a:gd name="connsiteX23" fmla="*/ 393539 w 7743463"/>
              <a:gd name="connsiteY23" fmla="*/ 3252486 h 6018835"/>
              <a:gd name="connsiteX24" fmla="*/ 1169043 w 7743463"/>
              <a:gd name="connsiteY24" fmla="*/ 3113590 h 6018835"/>
              <a:gd name="connsiteX25" fmla="*/ 682906 w 7743463"/>
              <a:gd name="connsiteY25" fmla="*/ 3090440 h 6018835"/>
              <a:gd name="connsiteX26" fmla="*/ 659757 w 7743463"/>
              <a:gd name="connsiteY26" fmla="*/ 2257063 h 6018835"/>
              <a:gd name="connsiteX27" fmla="*/ 23149 w 7743463"/>
              <a:gd name="connsiteY27" fmla="*/ 2268638 h 6018835"/>
              <a:gd name="connsiteX28" fmla="*/ 0 w 7743463"/>
              <a:gd name="connsiteY28" fmla="*/ 1354238 h 6018835"/>
              <a:gd name="connsiteX29" fmla="*/ 1840375 w 7743463"/>
              <a:gd name="connsiteY29" fmla="*/ 1215342 h 6018835"/>
              <a:gd name="connsiteX30" fmla="*/ 902825 w 7743463"/>
              <a:gd name="connsiteY30" fmla="*/ 1111170 h 6018835"/>
              <a:gd name="connsiteX31" fmla="*/ 925975 w 7743463"/>
              <a:gd name="connsiteY31" fmla="*/ 243068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743463" h="6018835">
                <a:moveTo>
                  <a:pt x="925975" y="243068"/>
                </a:moveTo>
                <a:lnTo>
                  <a:pt x="5578998" y="0"/>
                </a:lnTo>
                <a:lnTo>
                  <a:pt x="5648446" y="682906"/>
                </a:lnTo>
                <a:lnTo>
                  <a:pt x="7349924" y="821803"/>
                </a:lnTo>
                <a:lnTo>
                  <a:pt x="7326775" y="1759352"/>
                </a:lnTo>
                <a:lnTo>
                  <a:pt x="6944810" y="1794076"/>
                </a:lnTo>
                <a:lnTo>
                  <a:pt x="6991109" y="2349661"/>
                </a:lnTo>
                <a:lnTo>
                  <a:pt x="6597570" y="2453833"/>
                </a:lnTo>
                <a:lnTo>
                  <a:pt x="7743463" y="2488557"/>
                </a:lnTo>
                <a:lnTo>
                  <a:pt x="7697165" y="3402957"/>
                </a:lnTo>
                <a:lnTo>
                  <a:pt x="7303625" y="3437681"/>
                </a:lnTo>
                <a:lnTo>
                  <a:pt x="7326775" y="4143737"/>
                </a:lnTo>
                <a:lnTo>
                  <a:pt x="6609144" y="4213185"/>
                </a:lnTo>
                <a:lnTo>
                  <a:pt x="7048982" y="4328932"/>
                </a:lnTo>
                <a:lnTo>
                  <a:pt x="7037408" y="5208608"/>
                </a:lnTo>
                <a:lnTo>
                  <a:pt x="6250329" y="5243332"/>
                </a:lnTo>
                <a:lnTo>
                  <a:pt x="6250329" y="6018835"/>
                </a:lnTo>
                <a:lnTo>
                  <a:pt x="613458" y="5717894"/>
                </a:lnTo>
                <a:lnTo>
                  <a:pt x="590309" y="4826643"/>
                </a:lnTo>
                <a:lnTo>
                  <a:pt x="1759352" y="4734046"/>
                </a:lnTo>
                <a:lnTo>
                  <a:pt x="1145894" y="4641448"/>
                </a:lnTo>
                <a:lnTo>
                  <a:pt x="1122744" y="4132162"/>
                </a:lnTo>
                <a:lnTo>
                  <a:pt x="405114" y="4132162"/>
                </a:lnTo>
                <a:lnTo>
                  <a:pt x="393539" y="3252486"/>
                </a:lnTo>
                <a:lnTo>
                  <a:pt x="1169043" y="3113590"/>
                </a:lnTo>
                <a:lnTo>
                  <a:pt x="682906" y="3090440"/>
                </a:lnTo>
                <a:lnTo>
                  <a:pt x="659757" y="2257063"/>
                </a:lnTo>
                <a:lnTo>
                  <a:pt x="23149" y="2268638"/>
                </a:lnTo>
                <a:lnTo>
                  <a:pt x="0" y="1354238"/>
                </a:lnTo>
                <a:lnTo>
                  <a:pt x="1840375" y="1215342"/>
                </a:lnTo>
                <a:lnTo>
                  <a:pt x="902825" y="1111170"/>
                </a:lnTo>
                <a:lnTo>
                  <a:pt x="925975" y="243068"/>
                </a:lnTo>
                <a:close/>
              </a:path>
            </a:pathLst>
          </a:custGeom>
          <a:solidFill>
            <a:srgbClr val="0A1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CEC92-CBE5-284B-AC12-48C8917677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A1733"/>
                </a:solidFill>
              </a:defRPr>
            </a:lvl1pPr>
          </a:lstStyle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4192D1B-7BC7-EC4C-8BDB-FDD92AC80F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1365" y="1279224"/>
            <a:ext cx="6549269" cy="3370289"/>
          </a:xfrm>
        </p:spPr>
        <p:txBody>
          <a:bodyPr anchor="ctr" anchorCtr="0">
            <a:noAutofit/>
          </a:bodyPr>
          <a:lstStyle>
            <a:lvl1pPr marL="0" algn="ctr" defTabSz="914400" rtl="0" eaLnBrk="1" latinLnBrk="0" hangingPunct="1">
              <a:lnSpc>
                <a:spcPct val="110000"/>
              </a:lnSpc>
              <a:defRPr lang="en-US" sz="3600" b="0" i="0" kern="1200" dirty="0" smtClean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“Insert Quote Here”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7D1261-5D45-1B47-A535-FA1E5CBECA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8517" y="4969134"/>
            <a:ext cx="5562600" cy="264202"/>
          </a:xfrm>
        </p:spPr>
        <p:txBody>
          <a:bodyPr/>
          <a:lstStyle>
            <a:lvl1pPr marL="0" algn="ctr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 LAST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4435411-4259-5F47-BBD2-8BF8A61D9C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5C6A17-C810-8747-8C81-9D84E7604959}"/>
              </a:ext>
            </a:extLst>
          </p:cNvPr>
          <p:cNvSpPr txBox="1"/>
          <p:nvPr userDrawn="1"/>
        </p:nvSpPr>
        <p:spPr>
          <a:xfrm>
            <a:off x="5542128" y="702955"/>
            <a:ext cx="1107741" cy="31393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0" b="1">
                <a:solidFill>
                  <a:srgbClr val="2679BF"/>
                </a:solidFill>
                <a:latin typeface="Oswald" pitchFamily="2" charset="77"/>
                <a:ea typeface="Inter" panose="020B05020300000000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5311284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Functional">
    <p:bg>
      <p:bgPr>
        <a:solidFill>
          <a:srgbClr val="2679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CEC92-CBE5-284B-AC12-48C8917677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A1733"/>
                </a:solidFill>
              </a:defRPr>
            </a:lvl1pPr>
          </a:lstStyle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4192D1B-7BC7-EC4C-8BDB-FDD92AC80F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1365" y="1279224"/>
            <a:ext cx="6549269" cy="3370289"/>
          </a:xfrm>
        </p:spPr>
        <p:txBody>
          <a:bodyPr anchor="ctr" anchorCtr="0">
            <a:noAutofit/>
          </a:bodyPr>
          <a:lstStyle>
            <a:lvl1pPr marL="0" algn="ctr" defTabSz="914400" rtl="0" eaLnBrk="1" latinLnBrk="0" hangingPunct="1">
              <a:lnSpc>
                <a:spcPct val="110000"/>
              </a:lnSpc>
              <a:defRPr lang="en-US" sz="3600" b="0" i="0" kern="1200" dirty="0" smtClean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“Insert Quote Here”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7D1261-5D45-1B47-A535-FA1E5CBECA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8517" y="4969134"/>
            <a:ext cx="5562600" cy="264202"/>
          </a:xfrm>
        </p:spPr>
        <p:txBody>
          <a:bodyPr/>
          <a:lstStyle>
            <a:lvl1pPr marL="0" algn="ctr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 LAST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4435411-4259-5F47-BBD2-8BF8A61D9C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5C6A17-C810-8747-8C81-9D84E7604959}"/>
              </a:ext>
            </a:extLst>
          </p:cNvPr>
          <p:cNvSpPr txBox="1"/>
          <p:nvPr userDrawn="1"/>
        </p:nvSpPr>
        <p:spPr>
          <a:xfrm>
            <a:off x="5542128" y="702955"/>
            <a:ext cx="1107741" cy="31393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0" b="1">
                <a:solidFill>
                  <a:srgbClr val="0A1733"/>
                </a:solidFill>
                <a:latin typeface="Oswald" pitchFamily="2" charset="77"/>
                <a:ea typeface="Inter" panose="020B05020300000000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92877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2">
            <a:extLst>
              <a:ext uri="{FF2B5EF4-FFF2-40B4-BE49-F238E27FC236}">
                <a16:creationId xmlns:a16="http://schemas.microsoft.com/office/drawing/2014/main" id="{9A652768-8F8E-2C47-95D3-0C7299177F53}"/>
              </a:ext>
            </a:extLst>
          </p:cNvPr>
          <p:cNvSpPr>
            <a:spLocks noChangeAspect="1"/>
          </p:cNvSpPr>
          <p:nvPr userDrawn="1"/>
        </p:nvSpPr>
        <p:spPr>
          <a:xfrm>
            <a:off x="6954718" y="-26112"/>
            <a:ext cx="5253048" cy="6910223"/>
          </a:xfrm>
          <a:custGeom>
            <a:avLst/>
            <a:gdLst>
              <a:gd name="connsiteX0" fmla="*/ 7729221 w 9169145"/>
              <a:gd name="connsiteY0" fmla="*/ 5586730 h 5586729"/>
              <a:gd name="connsiteX1" fmla="*/ 375920 w 9169145"/>
              <a:gd name="connsiteY1" fmla="*/ 5396230 h 5586729"/>
              <a:gd name="connsiteX2" fmla="*/ 362394 w 9169145"/>
              <a:gd name="connsiteY2" fmla="*/ 4171569 h 5586729"/>
              <a:gd name="connsiteX3" fmla="*/ 643382 w 9169145"/>
              <a:gd name="connsiteY3" fmla="*/ 4158044 h 5586729"/>
              <a:gd name="connsiteX4" fmla="*/ 635000 w 9169145"/>
              <a:gd name="connsiteY4" fmla="*/ 3030982 h 5586729"/>
              <a:gd name="connsiteX5" fmla="*/ 1820926 w 9169145"/>
              <a:gd name="connsiteY5" fmla="*/ 2911221 h 5586729"/>
              <a:gd name="connsiteX6" fmla="*/ 0 w 9169145"/>
              <a:gd name="connsiteY6" fmla="*/ 2765552 h 5586729"/>
              <a:gd name="connsiteX7" fmla="*/ 6731 w 9169145"/>
              <a:gd name="connsiteY7" fmla="*/ 1543431 h 5586729"/>
              <a:gd name="connsiteX8" fmla="*/ 845820 w 9169145"/>
              <a:gd name="connsiteY8" fmla="*/ 1485519 h 5586729"/>
              <a:gd name="connsiteX9" fmla="*/ 875157 w 9169145"/>
              <a:gd name="connsiteY9" fmla="*/ 342900 h 5586729"/>
              <a:gd name="connsiteX10" fmla="*/ 8457057 w 9169145"/>
              <a:gd name="connsiteY10" fmla="*/ 0 h 5586729"/>
              <a:gd name="connsiteX11" fmla="*/ 8512429 w 9169145"/>
              <a:gd name="connsiteY11" fmla="*/ 1224280 h 5586729"/>
              <a:gd name="connsiteX12" fmla="*/ 7838884 w 9169145"/>
              <a:gd name="connsiteY12" fmla="*/ 1254760 h 5586729"/>
              <a:gd name="connsiteX13" fmla="*/ 7826312 w 9169145"/>
              <a:gd name="connsiteY13" fmla="*/ 2162175 h 5586729"/>
              <a:gd name="connsiteX14" fmla="*/ 8670226 w 9169145"/>
              <a:gd name="connsiteY14" fmla="*/ 2229739 h 5586729"/>
              <a:gd name="connsiteX15" fmla="*/ 8682926 w 9169145"/>
              <a:gd name="connsiteY15" fmla="*/ 3450209 h 5586729"/>
              <a:gd name="connsiteX16" fmla="*/ 7281355 w 9169145"/>
              <a:gd name="connsiteY16" fmla="*/ 3591687 h 5586729"/>
              <a:gd name="connsiteX17" fmla="*/ 9169146 w 9169145"/>
              <a:gd name="connsiteY17" fmla="*/ 3753993 h 5586729"/>
              <a:gd name="connsiteX18" fmla="*/ 9146095 w 9169145"/>
              <a:gd name="connsiteY18" fmla="*/ 4976622 h 5586729"/>
              <a:gd name="connsiteX19" fmla="*/ 7743254 w 9169145"/>
              <a:gd name="connsiteY19" fmla="*/ 5043996 h 5586729"/>
              <a:gd name="connsiteX0" fmla="*/ 7729221 w 9169146"/>
              <a:gd name="connsiteY0" fmla="*/ 5243830 h 5243830"/>
              <a:gd name="connsiteX1" fmla="*/ 375920 w 9169146"/>
              <a:gd name="connsiteY1" fmla="*/ 5053330 h 5243830"/>
              <a:gd name="connsiteX2" fmla="*/ 362394 w 9169146"/>
              <a:gd name="connsiteY2" fmla="*/ 3828669 h 5243830"/>
              <a:gd name="connsiteX3" fmla="*/ 643382 w 9169146"/>
              <a:gd name="connsiteY3" fmla="*/ 3815144 h 5243830"/>
              <a:gd name="connsiteX4" fmla="*/ 635000 w 9169146"/>
              <a:gd name="connsiteY4" fmla="*/ 2688082 h 5243830"/>
              <a:gd name="connsiteX5" fmla="*/ 1820926 w 9169146"/>
              <a:gd name="connsiteY5" fmla="*/ 2568321 h 5243830"/>
              <a:gd name="connsiteX6" fmla="*/ 0 w 9169146"/>
              <a:gd name="connsiteY6" fmla="*/ 2422652 h 5243830"/>
              <a:gd name="connsiteX7" fmla="*/ 6731 w 9169146"/>
              <a:gd name="connsiteY7" fmla="*/ 1200531 h 5243830"/>
              <a:gd name="connsiteX8" fmla="*/ 845820 w 9169146"/>
              <a:gd name="connsiteY8" fmla="*/ 1142619 h 5243830"/>
              <a:gd name="connsiteX9" fmla="*/ 875157 w 9169146"/>
              <a:gd name="connsiteY9" fmla="*/ 0 h 5243830"/>
              <a:gd name="connsiteX10" fmla="*/ 6685501 w 9169146"/>
              <a:gd name="connsiteY10" fmla="*/ 590302 h 5243830"/>
              <a:gd name="connsiteX11" fmla="*/ 8512429 w 9169146"/>
              <a:gd name="connsiteY11" fmla="*/ 881380 h 5243830"/>
              <a:gd name="connsiteX12" fmla="*/ 7838884 w 9169146"/>
              <a:gd name="connsiteY12" fmla="*/ 911860 h 5243830"/>
              <a:gd name="connsiteX13" fmla="*/ 7826312 w 9169146"/>
              <a:gd name="connsiteY13" fmla="*/ 1819275 h 5243830"/>
              <a:gd name="connsiteX14" fmla="*/ 8670226 w 9169146"/>
              <a:gd name="connsiteY14" fmla="*/ 1886839 h 5243830"/>
              <a:gd name="connsiteX15" fmla="*/ 8682926 w 9169146"/>
              <a:gd name="connsiteY15" fmla="*/ 3107309 h 5243830"/>
              <a:gd name="connsiteX16" fmla="*/ 7281355 w 9169146"/>
              <a:gd name="connsiteY16" fmla="*/ 3248787 h 5243830"/>
              <a:gd name="connsiteX17" fmla="*/ 9169146 w 9169146"/>
              <a:gd name="connsiteY17" fmla="*/ 3411093 h 5243830"/>
              <a:gd name="connsiteX18" fmla="*/ 9146095 w 9169146"/>
              <a:gd name="connsiteY18" fmla="*/ 4633722 h 5243830"/>
              <a:gd name="connsiteX19" fmla="*/ 7743254 w 9169146"/>
              <a:gd name="connsiteY19" fmla="*/ 4701096 h 5243830"/>
              <a:gd name="connsiteX20" fmla="*/ 7729221 w 9169146"/>
              <a:gd name="connsiteY20" fmla="*/ 5243830 h 5243830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8512429 w 9169146"/>
              <a:gd name="connsiteY11" fmla="*/ 883936 h 5246386"/>
              <a:gd name="connsiteX12" fmla="*/ 7838884 w 9169146"/>
              <a:gd name="connsiteY12" fmla="*/ 914416 h 5246386"/>
              <a:gd name="connsiteX13" fmla="*/ 7826312 w 9169146"/>
              <a:gd name="connsiteY13" fmla="*/ 1821831 h 5246386"/>
              <a:gd name="connsiteX14" fmla="*/ 8670226 w 9169146"/>
              <a:gd name="connsiteY14" fmla="*/ 1889395 h 5246386"/>
              <a:gd name="connsiteX15" fmla="*/ 8682926 w 9169146"/>
              <a:gd name="connsiteY15" fmla="*/ 3109865 h 5246386"/>
              <a:gd name="connsiteX16" fmla="*/ 7281355 w 9169146"/>
              <a:gd name="connsiteY16" fmla="*/ 3251343 h 5246386"/>
              <a:gd name="connsiteX17" fmla="*/ 9169146 w 9169146"/>
              <a:gd name="connsiteY17" fmla="*/ 3413649 h 5246386"/>
              <a:gd name="connsiteX18" fmla="*/ 9146095 w 9169146"/>
              <a:gd name="connsiteY18" fmla="*/ 4636278 h 5246386"/>
              <a:gd name="connsiteX19" fmla="*/ 7743254 w 9169146"/>
              <a:gd name="connsiteY19" fmla="*/ 4703652 h 5246386"/>
              <a:gd name="connsiteX20" fmla="*/ 7729221 w 9169146"/>
              <a:gd name="connsiteY20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7838884 w 9169146"/>
              <a:gd name="connsiteY11" fmla="*/ 914416 h 5246386"/>
              <a:gd name="connsiteX12" fmla="*/ 7826312 w 9169146"/>
              <a:gd name="connsiteY12" fmla="*/ 1821831 h 5246386"/>
              <a:gd name="connsiteX13" fmla="*/ 8670226 w 9169146"/>
              <a:gd name="connsiteY13" fmla="*/ 1889395 h 5246386"/>
              <a:gd name="connsiteX14" fmla="*/ 8682926 w 9169146"/>
              <a:gd name="connsiteY14" fmla="*/ 3109865 h 5246386"/>
              <a:gd name="connsiteX15" fmla="*/ 7281355 w 9169146"/>
              <a:gd name="connsiteY15" fmla="*/ 3251343 h 5246386"/>
              <a:gd name="connsiteX16" fmla="*/ 9169146 w 9169146"/>
              <a:gd name="connsiteY16" fmla="*/ 3413649 h 5246386"/>
              <a:gd name="connsiteX17" fmla="*/ 9146095 w 9169146"/>
              <a:gd name="connsiteY17" fmla="*/ 4636278 h 5246386"/>
              <a:gd name="connsiteX18" fmla="*/ 7743254 w 9169146"/>
              <a:gd name="connsiteY18" fmla="*/ 4703652 h 5246386"/>
              <a:gd name="connsiteX19" fmla="*/ 7729221 w 9169146"/>
              <a:gd name="connsiteY19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7826312 w 9169146"/>
              <a:gd name="connsiteY11" fmla="*/ 1821831 h 5246386"/>
              <a:gd name="connsiteX12" fmla="*/ 8670226 w 9169146"/>
              <a:gd name="connsiteY12" fmla="*/ 1889395 h 5246386"/>
              <a:gd name="connsiteX13" fmla="*/ 8682926 w 9169146"/>
              <a:gd name="connsiteY13" fmla="*/ 3109865 h 5246386"/>
              <a:gd name="connsiteX14" fmla="*/ 7281355 w 9169146"/>
              <a:gd name="connsiteY14" fmla="*/ 3251343 h 5246386"/>
              <a:gd name="connsiteX15" fmla="*/ 9169146 w 9169146"/>
              <a:gd name="connsiteY15" fmla="*/ 3413649 h 5246386"/>
              <a:gd name="connsiteX16" fmla="*/ 9146095 w 9169146"/>
              <a:gd name="connsiteY16" fmla="*/ 4636278 h 5246386"/>
              <a:gd name="connsiteX17" fmla="*/ 7743254 w 9169146"/>
              <a:gd name="connsiteY17" fmla="*/ 4703652 h 5246386"/>
              <a:gd name="connsiteX18" fmla="*/ 7729221 w 9169146"/>
              <a:gd name="connsiteY18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8670226 w 9169146"/>
              <a:gd name="connsiteY11" fmla="*/ 1889395 h 5246386"/>
              <a:gd name="connsiteX12" fmla="*/ 8682926 w 9169146"/>
              <a:gd name="connsiteY12" fmla="*/ 3109865 h 5246386"/>
              <a:gd name="connsiteX13" fmla="*/ 7281355 w 9169146"/>
              <a:gd name="connsiteY13" fmla="*/ 3251343 h 5246386"/>
              <a:gd name="connsiteX14" fmla="*/ 9169146 w 9169146"/>
              <a:gd name="connsiteY14" fmla="*/ 3413649 h 5246386"/>
              <a:gd name="connsiteX15" fmla="*/ 9146095 w 9169146"/>
              <a:gd name="connsiteY15" fmla="*/ 4636278 h 5246386"/>
              <a:gd name="connsiteX16" fmla="*/ 7743254 w 9169146"/>
              <a:gd name="connsiteY16" fmla="*/ 4703652 h 5246386"/>
              <a:gd name="connsiteX17" fmla="*/ 7729221 w 9169146"/>
              <a:gd name="connsiteY17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8682926 w 9169146"/>
              <a:gd name="connsiteY11" fmla="*/ 3109865 h 5246386"/>
              <a:gd name="connsiteX12" fmla="*/ 7281355 w 9169146"/>
              <a:gd name="connsiteY12" fmla="*/ 3251343 h 5246386"/>
              <a:gd name="connsiteX13" fmla="*/ 9169146 w 9169146"/>
              <a:gd name="connsiteY13" fmla="*/ 3413649 h 5246386"/>
              <a:gd name="connsiteX14" fmla="*/ 9146095 w 9169146"/>
              <a:gd name="connsiteY14" fmla="*/ 4636278 h 5246386"/>
              <a:gd name="connsiteX15" fmla="*/ 7743254 w 9169146"/>
              <a:gd name="connsiteY15" fmla="*/ 4703652 h 5246386"/>
              <a:gd name="connsiteX16" fmla="*/ 7729221 w 9169146"/>
              <a:gd name="connsiteY16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7281355 w 9169146"/>
              <a:gd name="connsiteY11" fmla="*/ 3251343 h 5246386"/>
              <a:gd name="connsiteX12" fmla="*/ 9169146 w 9169146"/>
              <a:gd name="connsiteY12" fmla="*/ 3413649 h 5246386"/>
              <a:gd name="connsiteX13" fmla="*/ 9146095 w 9169146"/>
              <a:gd name="connsiteY13" fmla="*/ 4636278 h 5246386"/>
              <a:gd name="connsiteX14" fmla="*/ 7743254 w 9169146"/>
              <a:gd name="connsiteY14" fmla="*/ 4703652 h 5246386"/>
              <a:gd name="connsiteX15" fmla="*/ 7729221 w 9169146"/>
              <a:gd name="connsiteY15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9169146 w 9169146"/>
              <a:gd name="connsiteY11" fmla="*/ 3413649 h 5246386"/>
              <a:gd name="connsiteX12" fmla="*/ 9146095 w 9169146"/>
              <a:gd name="connsiteY12" fmla="*/ 4636278 h 5246386"/>
              <a:gd name="connsiteX13" fmla="*/ 7743254 w 9169146"/>
              <a:gd name="connsiteY13" fmla="*/ 4703652 h 5246386"/>
              <a:gd name="connsiteX14" fmla="*/ 7729221 w 9169146"/>
              <a:gd name="connsiteY14" fmla="*/ 5246386 h 5246386"/>
              <a:gd name="connsiteX0" fmla="*/ 7729221 w 9146095"/>
              <a:gd name="connsiteY0" fmla="*/ 5246386 h 5246386"/>
              <a:gd name="connsiteX1" fmla="*/ 375920 w 9146095"/>
              <a:gd name="connsiteY1" fmla="*/ 5055886 h 5246386"/>
              <a:gd name="connsiteX2" fmla="*/ 362394 w 9146095"/>
              <a:gd name="connsiteY2" fmla="*/ 3831225 h 5246386"/>
              <a:gd name="connsiteX3" fmla="*/ 643382 w 9146095"/>
              <a:gd name="connsiteY3" fmla="*/ 3817700 h 5246386"/>
              <a:gd name="connsiteX4" fmla="*/ 635000 w 9146095"/>
              <a:gd name="connsiteY4" fmla="*/ 2690638 h 5246386"/>
              <a:gd name="connsiteX5" fmla="*/ 1820926 w 9146095"/>
              <a:gd name="connsiteY5" fmla="*/ 2570877 h 5246386"/>
              <a:gd name="connsiteX6" fmla="*/ 0 w 9146095"/>
              <a:gd name="connsiteY6" fmla="*/ 2425208 h 5246386"/>
              <a:gd name="connsiteX7" fmla="*/ 6731 w 9146095"/>
              <a:gd name="connsiteY7" fmla="*/ 1203087 h 5246386"/>
              <a:gd name="connsiteX8" fmla="*/ 845820 w 9146095"/>
              <a:gd name="connsiteY8" fmla="*/ 1145175 h 5246386"/>
              <a:gd name="connsiteX9" fmla="*/ 875157 w 9146095"/>
              <a:gd name="connsiteY9" fmla="*/ 2556 h 5246386"/>
              <a:gd name="connsiteX10" fmla="*/ 6476136 w 9146095"/>
              <a:gd name="connsiteY10" fmla="*/ 0 h 5246386"/>
              <a:gd name="connsiteX11" fmla="*/ 9146095 w 9146095"/>
              <a:gd name="connsiteY11" fmla="*/ 4636278 h 5246386"/>
              <a:gd name="connsiteX12" fmla="*/ 7743254 w 9146095"/>
              <a:gd name="connsiteY12" fmla="*/ 4703652 h 5246386"/>
              <a:gd name="connsiteX13" fmla="*/ 7729221 w 9146095"/>
              <a:gd name="connsiteY13" fmla="*/ 5246386 h 5246386"/>
              <a:gd name="connsiteX0" fmla="*/ 7743254 w 9244336"/>
              <a:gd name="connsiteY0" fmla="*/ 4703652 h 5246386"/>
              <a:gd name="connsiteX1" fmla="*/ 7729221 w 9244336"/>
              <a:gd name="connsiteY1" fmla="*/ 5246386 h 5246386"/>
              <a:gd name="connsiteX2" fmla="*/ 375920 w 9244336"/>
              <a:gd name="connsiteY2" fmla="*/ 5055886 h 5246386"/>
              <a:gd name="connsiteX3" fmla="*/ 362394 w 9244336"/>
              <a:gd name="connsiteY3" fmla="*/ 3831225 h 5246386"/>
              <a:gd name="connsiteX4" fmla="*/ 643382 w 9244336"/>
              <a:gd name="connsiteY4" fmla="*/ 3817700 h 5246386"/>
              <a:gd name="connsiteX5" fmla="*/ 635000 w 9244336"/>
              <a:gd name="connsiteY5" fmla="*/ 2690638 h 5246386"/>
              <a:gd name="connsiteX6" fmla="*/ 1820926 w 9244336"/>
              <a:gd name="connsiteY6" fmla="*/ 2570877 h 5246386"/>
              <a:gd name="connsiteX7" fmla="*/ 0 w 9244336"/>
              <a:gd name="connsiteY7" fmla="*/ 2425208 h 5246386"/>
              <a:gd name="connsiteX8" fmla="*/ 6731 w 9244336"/>
              <a:gd name="connsiteY8" fmla="*/ 1203087 h 5246386"/>
              <a:gd name="connsiteX9" fmla="*/ 845820 w 9244336"/>
              <a:gd name="connsiteY9" fmla="*/ 1145175 h 5246386"/>
              <a:gd name="connsiteX10" fmla="*/ 875157 w 9244336"/>
              <a:gd name="connsiteY10" fmla="*/ 2556 h 5246386"/>
              <a:gd name="connsiteX11" fmla="*/ 6476136 w 9244336"/>
              <a:gd name="connsiteY11" fmla="*/ 0 h 5246386"/>
              <a:gd name="connsiteX12" fmla="*/ 9244336 w 9244336"/>
              <a:gd name="connsiteY12" fmla="*/ 4703249 h 5246386"/>
              <a:gd name="connsiteX0" fmla="*/ 7743254 w 7743254"/>
              <a:gd name="connsiteY0" fmla="*/ 4703652 h 5246386"/>
              <a:gd name="connsiteX1" fmla="*/ 7729221 w 7743254"/>
              <a:gd name="connsiteY1" fmla="*/ 5246386 h 5246386"/>
              <a:gd name="connsiteX2" fmla="*/ 375920 w 7743254"/>
              <a:gd name="connsiteY2" fmla="*/ 5055886 h 5246386"/>
              <a:gd name="connsiteX3" fmla="*/ 362394 w 7743254"/>
              <a:gd name="connsiteY3" fmla="*/ 3831225 h 5246386"/>
              <a:gd name="connsiteX4" fmla="*/ 643382 w 7743254"/>
              <a:gd name="connsiteY4" fmla="*/ 3817700 h 5246386"/>
              <a:gd name="connsiteX5" fmla="*/ 635000 w 7743254"/>
              <a:gd name="connsiteY5" fmla="*/ 2690638 h 5246386"/>
              <a:gd name="connsiteX6" fmla="*/ 1820926 w 7743254"/>
              <a:gd name="connsiteY6" fmla="*/ 2570877 h 5246386"/>
              <a:gd name="connsiteX7" fmla="*/ 0 w 7743254"/>
              <a:gd name="connsiteY7" fmla="*/ 2425208 h 5246386"/>
              <a:gd name="connsiteX8" fmla="*/ 6731 w 7743254"/>
              <a:gd name="connsiteY8" fmla="*/ 1203087 h 5246386"/>
              <a:gd name="connsiteX9" fmla="*/ 845820 w 7743254"/>
              <a:gd name="connsiteY9" fmla="*/ 1145175 h 5246386"/>
              <a:gd name="connsiteX10" fmla="*/ 875157 w 7743254"/>
              <a:gd name="connsiteY10" fmla="*/ 2556 h 5246386"/>
              <a:gd name="connsiteX11" fmla="*/ 6476136 w 7743254"/>
              <a:gd name="connsiteY11" fmla="*/ 0 h 5246386"/>
              <a:gd name="connsiteX0" fmla="*/ 7729221 w 7729221"/>
              <a:gd name="connsiteY0" fmla="*/ 5246386 h 5246386"/>
              <a:gd name="connsiteX1" fmla="*/ 375920 w 7729221"/>
              <a:gd name="connsiteY1" fmla="*/ 5055886 h 5246386"/>
              <a:gd name="connsiteX2" fmla="*/ 362394 w 7729221"/>
              <a:gd name="connsiteY2" fmla="*/ 3831225 h 5246386"/>
              <a:gd name="connsiteX3" fmla="*/ 643382 w 7729221"/>
              <a:gd name="connsiteY3" fmla="*/ 3817700 h 5246386"/>
              <a:gd name="connsiteX4" fmla="*/ 635000 w 7729221"/>
              <a:gd name="connsiteY4" fmla="*/ 2690638 h 5246386"/>
              <a:gd name="connsiteX5" fmla="*/ 1820926 w 7729221"/>
              <a:gd name="connsiteY5" fmla="*/ 2570877 h 5246386"/>
              <a:gd name="connsiteX6" fmla="*/ 0 w 7729221"/>
              <a:gd name="connsiteY6" fmla="*/ 2425208 h 5246386"/>
              <a:gd name="connsiteX7" fmla="*/ 6731 w 7729221"/>
              <a:gd name="connsiteY7" fmla="*/ 1203087 h 5246386"/>
              <a:gd name="connsiteX8" fmla="*/ 845820 w 7729221"/>
              <a:gd name="connsiteY8" fmla="*/ 1145175 h 5246386"/>
              <a:gd name="connsiteX9" fmla="*/ 875157 w 7729221"/>
              <a:gd name="connsiteY9" fmla="*/ 2556 h 5246386"/>
              <a:gd name="connsiteX10" fmla="*/ 6476136 w 7729221"/>
              <a:gd name="connsiteY10" fmla="*/ 0 h 5246386"/>
              <a:gd name="connsiteX0" fmla="*/ 6126768 w 6476136"/>
              <a:gd name="connsiteY0" fmla="*/ 4598635 h 5055886"/>
              <a:gd name="connsiteX1" fmla="*/ 375920 w 6476136"/>
              <a:gd name="connsiteY1" fmla="*/ 5055886 h 5055886"/>
              <a:gd name="connsiteX2" fmla="*/ 362394 w 6476136"/>
              <a:gd name="connsiteY2" fmla="*/ 3831225 h 5055886"/>
              <a:gd name="connsiteX3" fmla="*/ 643382 w 6476136"/>
              <a:gd name="connsiteY3" fmla="*/ 3817700 h 5055886"/>
              <a:gd name="connsiteX4" fmla="*/ 635000 w 6476136"/>
              <a:gd name="connsiteY4" fmla="*/ 2690638 h 5055886"/>
              <a:gd name="connsiteX5" fmla="*/ 1820926 w 6476136"/>
              <a:gd name="connsiteY5" fmla="*/ 2570877 h 5055886"/>
              <a:gd name="connsiteX6" fmla="*/ 0 w 6476136"/>
              <a:gd name="connsiteY6" fmla="*/ 2425208 h 5055886"/>
              <a:gd name="connsiteX7" fmla="*/ 6731 w 6476136"/>
              <a:gd name="connsiteY7" fmla="*/ 1203087 h 5055886"/>
              <a:gd name="connsiteX8" fmla="*/ 845820 w 6476136"/>
              <a:gd name="connsiteY8" fmla="*/ 1145175 h 5055886"/>
              <a:gd name="connsiteX9" fmla="*/ 875157 w 6476136"/>
              <a:gd name="connsiteY9" fmla="*/ 2556 h 5055886"/>
              <a:gd name="connsiteX10" fmla="*/ 6476136 w 6476136"/>
              <a:gd name="connsiteY10" fmla="*/ 0 h 5055886"/>
              <a:gd name="connsiteX0" fmla="*/ 6464974 w 6476136"/>
              <a:gd name="connsiteY0" fmla="*/ 5026810 h 5055886"/>
              <a:gd name="connsiteX1" fmla="*/ 375920 w 6476136"/>
              <a:gd name="connsiteY1" fmla="*/ 5055886 h 5055886"/>
              <a:gd name="connsiteX2" fmla="*/ 362394 w 6476136"/>
              <a:gd name="connsiteY2" fmla="*/ 3831225 h 5055886"/>
              <a:gd name="connsiteX3" fmla="*/ 643382 w 6476136"/>
              <a:gd name="connsiteY3" fmla="*/ 3817700 h 5055886"/>
              <a:gd name="connsiteX4" fmla="*/ 635000 w 6476136"/>
              <a:gd name="connsiteY4" fmla="*/ 2690638 h 5055886"/>
              <a:gd name="connsiteX5" fmla="*/ 1820926 w 6476136"/>
              <a:gd name="connsiteY5" fmla="*/ 2570877 h 5055886"/>
              <a:gd name="connsiteX6" fmla="*/ 0 w 6476136"/>
              <a:gd name="connsiteY6" fmla="*/ 2425208 h 5055886"/>
              <a:gd name="connsiteX7" fmla="*/ 6731 w 6476136"/>
              <a:gd name="connsiteY7" fmla="*/ 1203087 h 5055886"/>
              <a:gd name="connsiteX8" fmla="*/ 845820 w 6476136"/>
              <a:gd name="connsiteY8" fmla="*/ 1145175 h 5055886"/>
              <a:gd name="connsiteX9" fmla="*/ 875157 w 6476136"/>
              <a:gd name="connsiteY9" fmla="*/ 2556 h 5055886"/>
              <a:gd name="connsiteX10" fmla="*/ 6476136 w 6476136"/>
              <a:gd name="connsiteY10" fmla="*/ 0 h 5055886"/>
              <a:gd name="connsiteX0" fmla="*/ 6464974 w 6476136"/>
              <a:gd name="connsiteY0" fmla="*/ 5026810 h 5055886"/>
              <a:gd name="connsiteX1" fmla="*/ 375920 w 6476136"/>
              <a:gd name="connsiteY1" fmla="*/ 5055886 h 5055886"/>
              <a:gd name="connsiteX2" fmla="*/ 362394 w 6476136"/>
              <a:gd name="connsiteY2" fmla="*/ 3831225 h 5055886"/>
              <a:gd name="connsiteX3" fmla="*/ 643382 w 6476136"/>
              <a:gd name="connsiteY3" fmla="*/ 3817700 h 5055886"/>
              <a:gd name="connsiteX4" fmla="*/ 635000 w 6476136"/>
              <a:gd name="connsiteY4" fmla="*/ 2690638 h 5055886"/>
              <a:gd name="connsiteX5" fmla="*/ 1820926 w 6476136"/>
              <a:gd name="connsiteY5" fmla="*/ 2570877 h 5055886"/>
              <a:gd name="connsiteX6" fmla="*/ 0 w 6476136"/>
              <a:gd name="connsiteY6" fmla="*/ 2425208 h 5055886"/>
              <a:gd name="connsiteX7" fmla="*/ 6731 w 6476136"/>
              <a:gd name="connsiteY7" fmla="*/ 1203087 h 5055886"/>
              <a:gd name="connsiteX8" fmla="*/ 845820 w 6476136"/>
              <a:gd name="connsiteY8" fmla="*/ 1145175 h 5055886"/>
              <a:gd name="connsiteX9" fmla="*/ 875157 w 6476136"/>
              <a:gd name="connsiteY9" fmla="*/ 2556 h 5055886"/>
              <a:gd name="connsiteX10" fmla="*/ 6476136 w 6476136"/>
              <a:gd name="connsiteY10" fmla="*/ 0 h 5055886"/>
              <a:gd name="connsiteX11" fmla="*/ 6464974 w 6476136"/>
              <a:gd name="connsiteY11" fmla="*/ 5026810 h 5055886"/>
              <a:gd name="connsiteX0" fmla="*/ 6464974 w 6476136"/>
              <a:gd name="connsiteY0" fmla="*/ 5026810 h 5026810"/>
              <a:gd name="connsiteX1" fmla="*/ 383972 w 6476136"/>
              <a:gd name="connsiteY1" fmla="*/ 5011971 h 5026810"/>
              <a:gd name="connsiteX2" fmla="*/ 362394 w 6476136"/>
              <a:gd name="connsiteY2" fmla="*/ 3831225 h 5026810"/>
              <a:gd name="connsiteX3" fmla="*/ 643382 w 6476136"/>
              <a:gd name="connsiteY3" fmla="*/ 3817700 h 5026810"/>
              <a:gd name="connsiteX4" fmla="*/ 635000 w 6476136"/>
              <a:gd name="connsiteY4" fmla="*/ 2690638 h 5026810"/>
              <a:gd name="connsiteX5" fmla="*/ 1820926 w 6476136"/>
              <a:gd name="connsiteY5" fmla="*/ 2570877 h 5026810"/>
              <a:gd name="connsiteX6" fmla="*/ 0 w 6476136"/>
              <a:gd name="connsiteY6" fmla="*/ 2425208 h 5026810"/>
              <a:gd name="connsiteX7" fmla="*/ 6731 w 6476136"/>
              <a:gd name="connsiteY7" fmla="*/ 1203087 h 5026810"/>
              <a:gd name="connsiteX8" fmla="*/ 845820 w 6476136"/>
              <a:gd name="connsiteY8" fmla="*/ 1145175 h 5026810"/>
              <a:gd name="connsiteX9" fmla="*/ 875157 w 6476136"/>
              <a:gd name="connsiteY9" fmla="*/ 2556 h 5026810"/>
              <a:gd name="connsiteX10" fmla="*/ 6476136 w 6476136"/>
              <a:gd name="connsiteY10" fmla="*/ 0 h 5026810"/>
              <a:gd name="connsiteX11" fmla="*/ 6464974 w 6476136"/>
              <a:gd name="connsiteY11" fmla="*/ 5026810 h 5026810"/>
              <a:gd name="connsiteX0" fmla="*/ 6464974 w 6476136"/>
              <a:gd name="connsiteY0" fmla="*/ 5026810 h 5029595"/>
              <a:gd name="connsiteX1" fmla="*/ 389142 w 6476136"/>
              <a:gd name="connsiteY1" fmla="*/ 5029595 h 5029595"/>
              <a:gd name="connsiteX2" fmla="*/ 362394 w 6476136"/>
              <a:gd name="connsiteY2" fmla="*/ 3831225 h 5029595"/>
              <a:gd name="connsiteX3" fmla="*/ 643382 w 6476136"/>
              <a:gd name="connsiteY3" fmla="*/ 3817700 h 5029595"/>
              <a:gd name="connsiteX4" fmla="*/ 635000 w 6476136"/>
              <a:gd name="connsiteY4" fmla="*/ 2690638 h 5029595"/>
              <a:gd name="connsiteX5" fmla="*/ 1820926 w 6476136"/>
              <a:gd name="connsiteY5" fmla="*/ 2570877 h 5029595"/>
              <a:gd name="connsiteX6" fmla="*/ 0 w 6476136"/>
              <a:gd name="connsiteY6" fmla="*/ 2425208 h 5029595"/>
              <a:gd name="connsiteX7" fmla="*/ 6731 w 6476136"/>
              <a:gd name="connsiteY7" fmla="*/ 1203087 h 5029595"/>
              <a:gd name="connsiteX8" fmla="*/ 845820 w 6476136"/>
              <a:gd name="connsiteY8" fmla="*/ 1145175 h 5029595"/>
              <a:gd name="connsiteX9" fmla="*/ 875157 w 6476136"/>
              <a:gd name="connsiteY9" fmla="*/ 2556 h 5029595"/>
              <a:gd name="connsiteX10" fmla="*/ 6476136 w 6476136"/>
              <a:gd name="connsiteY10" fmla="*/ 0 h 5029595"/>
              <a:gd name="connsiteX11" fmla="*/ 6464974 w 6476136"/>
              <a:gd name="connsiteY11" fmla="*/ 5026810 h 5029595"/>
              <a:gd name="connsiteX0" fmla="*/ 6284003 w 6476136"/>
              <a:gd name="connsiteY0" fmla="*/ 4899919 h 5029595"/>
              <a:gd name="connsiteX1" fmla="*/ 389142 w 6476136"/>
              <a:gd name="connsiteY1" fmla="*/ 5029595 h 5029595"/>
              <a:gd name="connsiteX2" fmla="*/ 362394 w 6476136"/>
              <a:gd name="connsiteY2" fmla="*/ 3831225 h 5029595"/>
              <a:gd name="connsiteX3" fmla="*/ 643382 w 6476136"/>
              <a:gd name="connsiteY3" fmla="*/ 3817700 h 5029595"/>
              <a:gd name="connsiteX4" fmla="*/ 635000 w 6476136"/>
              <a:gd name="connsiteY4" fmla="*/ 2690638 h 5029595"/>
              <a:gd name="connsiteX5" fmla="*/ 1820926 w 6476136"/>
              <a:gd name="connsiteY5" fmla="*/ 2570877 h 5029595"/>
              <a:gd name="connsiteX6" fmla="*/ 0 w 6476136"/>
              <a:gd name="connsiteY6" fmla="*/ 2425208 h 5029595"/>
              <a:gd name="connsiteX7" fmla="*/ 6731 w 6476136"/>
              <a:gd name="connsiteY7" fmla="*/ 1203087 h 5029595"/>
              <a:gd name="connsiteX8" fmla="*/ 845820 w 6476136"/>
              <a:gd name="connsiteY8" fmla="*/ 1145175 h 5029595"/>
              <a:gd name="connsiteX9" fmla="*/ 875157 w 6476136"/>
              <a:gd name="connsiteY9" fmla="*/ 2556 h 5029595"/>
              <a:gd name="connsiteX10" fmla="*/ 6476136 w 6476136"/>
              <a:gd name="connsiteY10" fmla="*/ 0 h 5029595"/>
              <a:gd name="connsiteX11" fmla="*/ 6284003 w 6476136"/>
              <a:gd name="connsiteY11" fmla="*/ 4899919 h 5029595"/>
              <a:gd name="connsiteX0" fmla="*/ 5498077 w 6476136"/>
              <a:gd name="connsiteY0" fmla="*/ 5023287 h 5029595"/>
              <a:gd name="connsiteX1" fmla="*/ 389142 w 6476136"/>
              <a:gd name="connsiteY1" fmla="*/ 5029595 h 5029595"/>
              <a:gd name="connsiteX2" fmla="*/ 362394 w 6476136"/>
              <a:gd name="connsiteY2" fmla="*/ 3831225 h 5029595"/>
              <a:gd name="connsiteX3" fmla="*/ 643382 w 6476136"/>
              <a:gd name="connsiteY3" fmla="*/ 3817700 h 5029595"/>
              <a:gd name="connsiteX4" fmla="*/ 635000 w 6476136"/>
              <a:gd name="connsiteY4" fmla="*/ 2690638 h 5029595"/>
              <a:gd name="connsiteX5" fmla="*/ 1820926 w 6476136"/>
              <a:gd name="connsiteY5" fmla="*/ 2570877 h 5029595"/>
              <a:gd name="connsiteX6" fmla="*/ 0 w 6476136"/>
              <a:gd name="connsiteY6" fmla="*/ 2425208 h 5029595"/>
              <a:gd name="connsiteX7" fmla="*/ 6731 w 6476136"/>
              <a:gd name="connsiteY7" fmla="*/ 1203087 h 5029595"/>
              <a:gd name="connsiteX8" fmla="*/ 845820 w 6476136"/>
              <a:gd name="connsiteY8" fmla="*/ 1145175 h 5029595"/>
              <a:gd name="connsiteX9" fmla="*/ 875157 w 6476136"/>
              <a:gd name="connsiteY9" fmla="*/ 2556 h 5029595"/>
              <a:gd name="connsiteX10" fmla="*/ 6476136 w 6476136"/>
              <a:gd name="connsiteY10" fmla="*/ 0 h 5029595"/>
              <a:gd name="connsiteX11" fmla="*/ 5498077 w 6476136"/>
              <a:gd name="connsiteY11" fmla="*/ 5023287 h 5029595"/>
              <a:gd name="connsiteX0" fmla="*/ 5498077 w 6476136"/>
              <a:gd name="connsiteY0" fmla="*/ 5023287 h 5029595"/>
              <a:gd name="connsiteX1" fmla="*/ 389142 w 6476136"/>
              <a:gd name="connsiteY1" fmla="*/ 5029595 h 5029595"/>
              <a:gd name="connsiteX2" fmla="*/ 362394 w 6476136"/>
              <a:gd name="connsiteY2" fmla="*/ 3831225 h 5029595"/>
              <a:gd name="connsiteX3" fmla="*/ 643382 w 6476136"/>
              <a:gd name="connsiteY3" fmla="*/ 3817700 h 5029595"/>
              <a:gd name="connsiteX4" fmla="*/ 635000 w 6476136"/>
              <a:gd name="connsiteY4" fmla="*/ 2690638 h 5029595"/>
              <a:gd name="connsiteX5" fmla="*/ 1820926 w 6476136"/>
              <a:gd name="connsiteY5" fmla="*/ 2570877 h 5029595"/>
              <a:gd name="connsiteX6" fmla="*/ 0 w 6476136"/>
              <a:gd name="connsiteY6" fmla="*/ 2425208 h 5029595"/>
              <a:gd name="connsiteX7" fmla="*/ 6731 w 6476136"/>
              <a:gd name="connsiteY7" fmla="*/ 1203087 h 5029595"/>
              <a:gd name="connsiteX8" fmla="*/ 845820 w 6476136"/>
              <a:gd name="connsiteY8" fmla="*/ 1145175 h 5029595"/>
              <a:gd name="connsiteX9" fmla="*/ 875157 w 6476136"/>
              <a:gd name="connsiteY9" fmla="*/ 2556 h 5029595"/>
              <a:gd name="connsiteX10" fmla="*/ 6476136 w 6476136"/>
              <a:gd name="connsiteY10" fmla="*/ 0 h 5029595"/>
              <a:gd name="connsiteX11" fmla="*/ 5498077 w 6476136"/>
              <a:gd name="connsiteY11" fmla="*/ 5023287 h 5029595"/>
              <a:gd name="connsiteX0" fmla="*/ 5498077 w 5498077"/>
              <a:gd name="connsiteY0" fmla="*/ 5020731 h 5027039"/>
              <a:gd name="connsiteX1" fmla="*/ 389142 w 5498077"/>
              <a:gd name="connsiteY1" fmla="*/ 5027039 h 5027039"/>
              <a:gd name="connsiteX2" fmla="*/ 362394 w 5498077"/>
              <a:gd name="connsiteY2" fmla="*/ 3828669 h 5027039"/>
              <a:gd name="connsiteX3" fmla="*/ 643382 w 5498077"/>
              <a:gd name="connsiteY3" fmla="*/ 3815144 h 5027039"/>
              <a:gd name="connsiteX4" fmla="*/ 635000 w 5498077"/>
              <a:gd name="connsiteY4" fmla="*/ 2688082 h 5027039"/>
              <a:gd name="connsiteX5" fmla="*/ 1820926 w 5498077"/>
              <a:gd name="connsiteY5" fmla="*/ 2568321 h 5027039"/>
              <a:gd name="connsiteX6" fmla="*/ 0 w 5498077"/>
              <a:gd name="connsiteY6" fmla="*/ 2422652 h 5027039"/>
              <a:gd name="connsiteX7" fmla="*/ 6731 w 5498077"/>
              <a:gd name="connsiteY7" fmla="*/ 1200531 h 5027039"/>
              <a:gd name="connsiteX8" fmla="*/ 845820 w 5498077"/>
              <a:gd name="connsiteY8" fmla="*/ 1142619 h 5027039"/>
              <a:gd name="connsiteX9" fmla="*/ 875157 w 5498077"/>
              <a:gd name="connsiteY9" fmla="*/ 0 h 5027039"/>
              <a:gd name="connsiteX10" fmla="*/ 5090423 w 5498077"/>
              <a:gd name="connsiteY10" fmla="*/ 230080 h 5027039"/>
              <a:gd name="connsiteX11" fmla="*/ 5498077 w 5498077"/>
              <a:gd name="connsiteY11" fmla="*/ 5020731 h 5027039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75157 w 5498077"/>
              <a:gd name="connsiteY9" fmla="*/ 2556 h 5029595"/>
              <a:gd name="connsiteX10" fmla="*/ 5483387 w 5498077"/>
              <a:gd name="connsiteY10" fmla="*/ 0 h 5029595"/>
              <a:gd name="connsiteX11" fmla="*/ 5498077 w 5498077"/>
              <a:gd name="connsiteY11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25107 w 5498077"/>
              <a:gd name="connsiteY9" fmla="*/ 1017153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25107 w 5498077"/>
              <a:gd name="connsiteY9" fmla="*/ 1017153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76813 w 5498077"/>
              <a:gd name="connsiteY9" fmla="*/ 1002046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76813 w 5498077"/>
              <a:gd name="connsiteY9" fmla="*/ 1002046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1665725 w 5498077"/>
              <a:gd name="connsiteY8" fmla="*/ 1094821 h 5029595"/>
              <a:gd name="connsiteX9" fmla="*/ 876813 w 5498077"/>
              <a:gd name="connsiteY9" fmla="*/ 1002046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7893365"/>
              <a:gd name="connsiteY0" fmla="*/ 5023287 h 5029595"/>
              <a:gd name="connsiteX1" fmla="*/ 389142 w 7893365"/>
              <a:gd name="connsiteY1" fmla="*/ 5029595 h 5029595"/>
              <a:gd name="connsiteX2" fmla="*/ 362394 w 7893365"/>
              <a:gd name="connsiteY2" fmla="*/ 3831225 h 5029595"/>
              <a:gd name="connsiteX3" fmla="*/ 643382 w 7893365"/>
              <a:gd name="connsiteY3" fmla="*/ 3817700 h 5029595"/>
              <a:gd name="connsiteX4" fmla="*/ 635000 w 7893365"/>
              <a:gd name="connsiteY4" fmla="*/ 2690638 h 5029595"/>
              <a:gd name="connsiteX5" fmla="*/ 1820926 w 7893365"/>
              <a:gd name="connsiteY5" fmla="*/ 2570877 h 5029595"/>
              <a:gd name="connsiteX6" fmla="*/ 0 w 7893365"/>
              <a:gd name="connsiteY6" fmla="*/ 2425208 h 5029595"/>
              <a:gd name="connsiteX7" fmla="*/ 6731 w 7893365"/>
              <a:gd name="connsiteY7" fmla="*/ 1203087 h 5029595"/>
              <a:gd name="connsiteX8" fmla="*/ 1665725 w 7893365"/>
              <a:gd name="connsiteY8" fmla="*/ 1094821 h 5029595"/>
              <a:gd name="connsiteX9" fmla="*/ 876813 w 7893365"/>
              <a:gd name="connsiteY9" fmla="*/ 1002046 h 5029595"/>
              <a:gd name="connsiteX10" fmla="*/ 875157 w 7893365"/>
              <a:gd name="connsiteY10" fmla="*/ 2556 h 5029595"/>
              <a:gd name="connsiteX11" fmla="*/ 7893358 w 7893365"/>
              <a:gd name="connsiteY11" fmla="*/ 0 h 5029595"/>
              <a:gd name="connsiteX12" fmla="*/ 5498077 w 7893365"/>
              <a:gd name="connsiteY12" fmla="*/ 5023287 h 5029595"/>
              <a:gd name="connsiteX0" fmla="*/ 7908048 w 7908048"/>
              <a:gd name="connsiteY0" fmla="*/ 5023288 h 5029595"/>
              <a:gd name="connsiteX1" fmla="*/ 389142 w 7908048"/>
              <a:gd name="connsiteY1" fmla="*/ 5029595 h 5029595"/>
              <a:gd name="connsiteX2" fmla="*/ 362394 w 7908048"/>
              <a:gd name="connsiteY2" fmla="*/ 3831225 h 5029595"/>
              <a:gd name="connsiteX3" fmla="*/ 643382 w 7908048"/>
              <a:gd name="connsiteY3" fmla="*/ 3817700 h 5029595"/>
              <a:gd name="connsiteX4" fmla="*/ 635000 w 7908048"/>
              <a:gd name="connsiteY4" fmla="*/ 2690638 h 5029595"/>
              <a:gd name="connsiteX5" fmla="*/ 1820926 w 7908048"/>
              <a:gd name="connsiteY5" fmla="*/ 2570877 h 5029595"/>
              <a:gd name="connsiteX6" fmla="*/ 0 w 7908048"/>
              <a:gd name="connsiteY6" fmla="*/ 2425208 h 5029595"/>
              <a:gd name="connsiteX7" fmla="*/ 6731 w 7908048"/>
              <a:gd name="connsiteY7" fmla="*/ 1203087 h 5029595"/>
              <a:gd name="connsiteX8" fmla="*/ 1665725 w 7908048"/>
              <a:gd name="connsiteY8" fmla="*/ 1094821 h 5029595"/>
              <a:gd name="connsiteX9" fmla="*/ 876813 w 7908048"/>
              <a:gd name="connsiteY9" fmla="*/ 1002046 h 5029595"/>
              <a:gd name="connsiteX10" fmla="*/ 875157 w 7908048"/>
              <a:gd name="connsiteY10" fmla="*/ 2556 h 5029595"/>
              <a:gd name="connsiteX11" fmla="*/ 7893358 w 7908048"/>
              <a:gd name="connsiteY11" fmla="*/ 0 h 5029595"/>
              <a:gd name="connsiteX12" fmla="*/ 7908048 w 7908048"/>
              <a:gd name="connsiteY12" fmla="*/ 5023288 h 5029595"/>
              <a:gd name="connsiteX0" fmla="*/ 7908048 w 7908048"/>
              <a:gd name="connsiteY0" fmla="*/ 5023288 h 5029595"/>
              <a:gd name="connsiteX1" fmla="*/ 389142 w 7908048"/>
              <a:gd name="connsiteY1" fmla="*/ 5029595 h 5029595"/>
              <a:gd name="connsiteX2" fmla="*/ 208893 w 7908048"/>
              <a:gd name="connsiteY2" fmla="*/ 3841690 h 5029595"/>
              <a:gd name="connsiteX3" fmla="*/ 643382 w 7908048"/>
              <a:gd name="connsiteY3" fmla="*/ 3817700 h 5029595"/>
              <a:gd name="connsiteX4" fmla="*/ 635000 w 7908048"/>
              <a:gd name="connsiteY4" fmla="*/ 2690638 h 5029595"/>
              <a:gd name="connsiteX5" fmla="*/ 1820926 w 7908048"/>
              <a:gd name="connsiteY5" fmla="*/ 2570877 h 5029595"/>
              <a:gd name="connsiteX6" fmla="*/ 0 w 7908048"/>
              <a:gd name="connsiteY6" fmla="*/ 2425208 h 5029595"/>
              <a:gd name="connsiteX7" fmla="*/ 6731 w 7908048"/>
              <a:gd name="connsiteY7" fmla="*/ 1203087 h 5029595"/>
              <a:gd name="connsiteX8" fmla="*/ 1665725 w 7908048"/>
              <a:gd name="connsiteY8" fmla="*/ 1094821 h 5029595"/>
              <a:gd name="connsiteX9" fmla="*/ 876813 w 7908048"/>
              <a:gd name="connsiteY9" fmla="*/ 1002046 h 5029595"/>
              <a:gd name="connsiteX10" fmla="*/ 875157 w 7908048"/>
              <a:gd name="connsiteY10" fmla="*/ 2556 h 5029595"/>
              <a:gd name="connsiteX11" fmla="*/ 7893358 w 7908048"/>
              <a:gd name="connsiteY11" fmla="*/ 0 h 5029595"/>
              <a:gd name="connsiteX12" fmla="*/ 7908048 w 7908048"/>
              <a:gd name="connsiteY12" fmla="*/ 5023288 h 5029595"/>
              <a:gd name="connsiteX0" fmla="*/ 7908048 w 7908048"/>
              <a:gd name="connsiteY0" fmla="*/ 5020732 h 5027039"/>
              <a:gd name="connsiteX1" fmla="*/ 389142 w 7908048"/>
              <a:gd name="connsiteY1" fmla="*/ 5027039 h 5027039"/>
              <a:gd name="connsiteX2" fmla="*/ 208893 w 7908048"/>
              <a:gd name="connsiteY2" fmla="*/ 3839134 h 5027039"/>
              <a:gd name="connsiteX3" fmla="*/ 643382 w 7908048"/>
              <a:gd name="connsiteY3" fmla="*/ 3815144 h 5027039"/>
              <a:gd name="connsiteX4" fmla="*/ 635000 w 7908048"/>
              <a:gd name="connsiteY4" fmla="*/ 2688082 h 5027039"/>
              <a:gd name="connsiteX5" fmla="*/ 1820926 w 7908048"/>
              <a:gd name="connsiteY5" fmla="*/ 2568321 h 5027039"/>
              <a:gd name="connsiteX6" fmla="*/ 0 w 7908048"/>
              <a:gd name="connsiteY6" fmla="*/ 2422652 h 5027039"/>
              <a:gd name="connsiteX7" fmla="*/ 6731 w 7908048"/>
              <a:gd name="connsiteY7" fmla="*/ 1200531 h 5027039"/>
              <a:gd name="connsiteX8" fmla="*/ 1665725 w 7908048"/>
              <a:gd name="connsiteY8" fmla="*/ 1092265 h 5027039"/>
              <a:gd name="connsiteX9" fmla="*/ 876813 w 7908048"/>
              <a:gd name="connsiteY9" fmla="*/ 999490 h 5027039"/>
              <a:gd name="connsiteX10" fmla="*/ 875157 w 7908048"/>
              <a:gd name="connsiteY10" fmla="*/ 0 h 5027039"/>
              <a:gd name="connsiteX11" fmla="*/ 7003049 w 7908048"/>
              <a:gd name="connsiteY11" fmla="*/ 447405 h 5027039"/>
              <a:gd name="connsiteX12" fmla="*/ 7908048 w 7908048"/>
              <a:gd name="connsiteY12" fmla="*/ 5020732 h 5027039"/>
              <a:gd name="connsiteX0" fmla="*/ 7908048 w 7908048"/>
              <a:gd name="connsiteY0" fmla="*/ 5020732 h 5027039"/>
              <a:gd name="connsiteX1" fmla="*/ 389142 w 7908048"/>
              <a:gd name="connsiteY1" fmla="*/ 5027039 h 5027039"/>
              <a:gd name="connsiteX2" fmla="*/ 208893 w 7908048"/>
              <a:gd name="connsiteY2" fmla="*/ 3839134 h 5027039"/>
              <a:gd name="connsiteX3" fmla="*/ 643382 w 7908048"/>
              <a:gd name="connsiteY3" fmla="*/ 3815144 h 5027039"/>
              <a:gd name="connsiteX4" fmla="*/ 635000 w 7908048"/>
              <a:gd name="connsiteY4" fmla="*/ 2688082 h 5027039"/>
              <a:gd name="connsiteX5" fmla="*/ 1820926 w 7908048"/>
              <a:gd name="connsiteY5" fmla="*/ 2568321 h 5027039"/>
              <a:gd name="connsiteX6" fmla="*/ 0 w 7908048"/>
              <a:gd name="connsiteY6" fmla="*/ 2422652 h 5027039"/>
              <a:gd name="connsiteX7" fmla="*/ 6731 w 7908048"/>
              <a:gd name="connsiteY7" fmla="*/ 1200531 h 5027039"/>
              <a:gd name="connsiteX8" fmla="*/ 1665725 w 7908048"/>
              <a:gd name="connsiteY8" fmla="*/ 1092265 h 5027039"/>
              <a:gd name="connsiteX9" fmla="*/ 876813 w 7908048"/>
              <a:gd name="connsiteY9" fmla="*/ 999490 h 5027039"/>
              <a:gd name="connsiteX10" fmla="*/ 875157 w 7908048"/>
              <a:gd name="connsiteY10" fmla="*/ 0 h 5027039"/>
              <a:gd name="connsiteX11" fmla="*/ 7156551 w 7908048"/>
              <a:gd name="connsiteY11" fmla="*/ 7907 h 5027039"/>
              <a:gd name="connsiteX12" fmla="*/ 7908048 w 7908048"/>
              <a:gd name="connsiteY12" fmla="*/ 5020732 h 5027039"/>
              <a:gd name="connsiteX0" fmla="*/ 6772137 w 7156596"/>
              <a:gd name="connsiteY0" fmla="*/ 4895162 h 5027039"/>
              <a:gd name="connsiteX1" fmla="*/ 389142 w 7156596"/>
              <a:gd name="connsiteY1" fmla="*/ 5027039 h 5027039"/>
              <a:gd name="connsiteX2" fmla="*/ 208893 w 7156596"/>
              <a:gd name="connsiteY2" fmla="*/ 3839134 h 5027039"/>
              <a:gd name="connsiteX3" fmla="*/ 643382 w 7156596"/>
              <a:gd name="connsiteY3" fmla="*/ 3815144 h 5027039"/>
              <a:gd name="connsiteX4" fmla="*/ 635000 w 7156596"/>
              <a:gd name="connsiteY4" fmla="*/ 2688082 h 5027039"/>
              <a:gd name="connsiteX5" fmla="*/ 1820926 w 7156596"/>
              <a:gd name="connsiteY5" fmla="*/ 2568321 h 5027039"/>
              <a:gd name="connsiteX6" fmla="*/ 0 w 7156596"/>
              <a:gd name="connsiteY6" fmla="*/ 2422652 h 5027039"/>
              <a:gd name="connsiteX7" fmla="*/ 6731 w 7156596"/>
              <a:gd name="connsiteY7" fmla="*/ 1200531 h 5027039"/>
              <a:gd name="connsiteX8" fmla="*/ 1665725 w 7156596"/>
              <a:gd name="connsiteY8" fmla="*/ 1092265 h 5027039"/>
              <a:gd name="connsiteX9" fmla="*/ 876813 w 7156596"/>
              <a:gd name="connsiteY9" fmla="*/ 999490 h 5027039"/>
              <a:gd name="connsiteX10" fmla="*/ 875157 w 7156596"/>
              <a:gd name="connsiteY10" fmla="*/ 0 h 5027039"/>
              <a:gd name="connsiteX11" fmla="*/ 7156551 w 7156596"/>
              <a:gd name="connsiteY11" fmla="*/ 7907 h 5027039"/>
              <a:gd name="connsiteX12" fmla="*/ 6772137 w 7156596"/>
              <a:gd name="connsiteY12" fmla="*/ 4895162 h 5027039"/>
              <a:gd name="connsiteX0" fmla="*/ 7140541 w 7157172"/>
              <a:gd name="connsiteY0" fmla="*/ 5010268 h 5027039"/>
              <a:gd name="connsiteX1" fmla="*/ 389142 w 7157172"/>
              <a:gd name="connsiteY1" fmla="*/ 5027039 h 5027039"/>
              <a:gd name="connsiteX2" fmla="*/ 208893 w 7157172"/>
              <a:gd name="connsiteY2" fmla="*/ 3839134 h 5027039"/>
              <a:gd name="connsiteX3" fmla="*/ 643382 w 7157172"/>
              <a:gd name="connsiteY3" fmla="*/ 3815144 h 5027039"/>
              <a:gd name="connsiteX4" fmla="*/ 635000 w 7157172"/>
              <a:gd name="connsiteY4" fmla="*/ 2688082 h 5027039"/>
              <a:gd name="connsiteX5" fmla="*/ 1820926 w 7157172"/>
              <a:gd name="connsiteY5" fmla="*/ 2568321 h 5027039"/>
              <a:gd name="connsiteX6" fmla="*/ 0 w 7157172"/>
              <a:gd name="connsiteY6" fmla="*/ 2422652 h 5027039"/>
              <a:gd name="connsiteX7" fmla="*/ 6731 w 7157172"/>
              <a:gd name="connsiteY7" fmla="*/ 1200531 h 5027039"/>
              <a:gd name="connsiteX8" fmla="*/ 1665725 w 7157172"/>
              <a:gd name="connsiteY8" fmla="*/ 1092265 h 5027039"/>
              <a:gd name="connsiteX9" fmla="*/ 876813 w 7157172"/>
              <a:gd name="connsiteY9" fmla="*/ 999490 h 5027039"/>
              <a:gd name="connsiteX10" fmla="*/ 875157 w 7157172"/>
              <a:gd name="connsiteY10" fmla="*/ 0 h 5027039"/>
              <a:gd name="connsiteX11" fmla="*/ 7156551 w 7157172"/>
              <a:gd name="connsiteY11" fmla="*/ 7907 h 5027039"/>
              <a:gd name="connsiteX12" fmla="*/ 7140541 w 7157172"/>
              <a:gd name="connsiteY12" fmla="*/ 5010268 h 5027039"/>
              <a:gd name="connsiteX0" fmla="*/ 7140541 w 7140541"/>
              <a:gd name="connsiteY0" fmla="*/ 5010268 h 5027039"/>
              <a:gd name="connsiteX1" fmla="*/ 389142 w 7140541"/>
              <a:gd name="connsiteY1" fmla="*/ 5027039 h 5027039"/>
              <a:gd name="connsiteX2" fmla="*/ 208893 w 7140541"/>
              <a:gd name="connsiteY2" fmla="*/ 3839134 h 5027039"/>
              <a:gd name="connsiteX3" fmla="*/ 643382 w 7140541"/>
              <a:gd name="connsiteY3" fmla="*/ 3815144 h 5027039"/>
              <a:gd name="connsiteX4" fmla="*/ 635000 w 7140541"/>
              <a:gd name="connsiteY4" fmla="*/ 2688082 h 5027039"/>
              <a:gd name="connsiteX5" fmla="*/ 1820926 w 7140541"/>
              <a:gd name="connsiteY5" fmla="*/ 2568321 h 5027039"/>
              <a:gd name="connsiteX6" fmla="*/ 0 w 7140541"/>
              <a:gd name="connsiteY6" fmla="*/ 2422652 h 5027039"/>
              <a:gd name="connsiteX7" fmla="*/ 6731 w 7140541"/>
              <a:gd name="connsiteY7" fmla="*/ 1200531 h 5027039"/>
              <a:gd name="connsiteX8" fmla="*/ 1665725 w 7140541"/>
              <a:gd name="connsiteY8" fmla="*/ 1092265 h 5027039"/>
              <a:gd name="connsiteX9" fmla="*/ 876813 w 7140541"/>
              <a:gd name="connsiteY9" fmla="*/ 999490 h 5027039"/>
              <a:gd name="connsiteX10" fmla="*/ 875157 w 7140541"/>
              <a:gd name="connsiteY10" fmla="*/ 0 h 5027039"/>
              <a:gd name="connsiteX11" fmla="*/ 6051341 w 7140541"/>
              <a:gd name="connsiteY11" fmla="*/ 39300 h 5027039"/>
              <a:gd name="connsiteX12" fmla="*/ 7140541 w 7140541"/>
              <a:gd name="connsiteY12" fmla="*/ 5010268 h 5027039"/>
              <a:gd name="connsiteX0" fmla="*/ 7140541 w 7140541"/>
              <a:gd name="connsiteY0" fmla="*/ 5010268 h 5027039"/>
              <a:gd name="connsiteX1" fmla="*/ 389142 w 7140541"/>
              <a:gd name="connsiteY1" fmla="*/ 5027039 h 5027039"/>
              <a:gd name="connsiteX2" fmla="*/ 208893 w 7140541"/>
              <a:gd name="connsiteY2" fmla="*/ 3839134 h 5027039"/>
              <a:gd name="connsiteX3" fmla="*/ 643382 w 7140541"/>
              <a:gd name="connsiteY3" fmla="*/ 3815144 h 5027039"/>
              <a:gd name="connsiteX4" fmla="*/ 635000 w 7140541"/>
              <a:gd name="connsiteY4" fmla="*/ 2688082 h 5027039"/>
              <a:gd name="connsiteX5" fmla="*/ 1820926 w 7140541"/>
              <a:gd name="connsiteY5" fmla="*/ 2568321 h 5027039"/>
              <a:gd name="connsiteX6" fmla="*/ 0 w 7140541"/>
              <a:gd name="connsiteY6" fmla="*/ 2422652 h 5027039"/>
              <a:gd name="connsiteX7" fmla="*/ 6731 w 7140541"/>
              <a:gd name="connsiteY7" fmla="*/ 1200531 h 5027039"/>
              <a:gd name="connsiteX8" fmla="*/ 1665725 w 7140541"/>
              <a:gd name="connsiteY8" fmla="*/ 1092265 h 5027039"/>
              <a:gd name="connsiteX9" fmla="*/ 876813 w 7140541"/>
              <a:gd name="connsiteY9" fmla="*/ 999490 h 5027039"/>
              <a:gd name="connsiteX10" fmla="*/ 875157 w 7140541"/>
              <a:gd name="connsiteY10" fmla="*/ 0 h 5027039"/>
              <a:gd name="connsiteX11" fmla="*/ 6465796 w 7140541"/>
              <a:gd name="connsiteY11" fmla="*/ 18372 h 5027039"/>
              <a:gd name="connsiteX12" fmla="*/ 7140541 w 7140541"/>
              <a:gd name="connsiteY12" fmla="*/ 5010268 h 5027039"/>
              <a:gd name="connsiteX0" fmla="*/ 6465135 w 6467137"/>
              <a:gd name="connsiteY0" fmla="*/ 4968412 h 5027039"/>
              <a:gd name="connsiteX1" fmla="*/ 389142 w 6467137"/>
              <a:gd name="connsiteY1" fmla="*/ 5027039 h 5027039"/>
              <a:gd name="connsiteX2" fmla="*/ 208893 w 6467137"/>
              <a:gd name="connsiteY2" fmla="*/ 3839134 h 5027039"/>
              <a:gd name="connsiteX3" fmla="*/ 643382 w 6467137"/>
              <a:gd name="connsiteY3" fmla="*/ 3815144 h 5027039"/>
              <a:gd name="connsiteX4" fmla="*/ 635000 w 6467137"/>
              <a:gd name="connsiteY4" fmla="*/ 2688082 h 5027039"/>
              <a:gd name="connsiteX5" fmla="*/ 1820926 w 6467137"/>
              <a:gd name="connsiteY5" fmla="*/ 2568321 h 5027039"/>
              <a:gd name="connsiteX6" fmla="*/ 0 w 6467137"/>
              <a:gd name="connsiteY6" fmla="*/ 2422652 h 5027039"/>
              <a:gd name="connsiteX7" fmla="*/ 6731 w 6467137"/>
              <a:gd name="connsiteY7" fmla="*/ 1200531 h 5027039"/>
              <a:gd name="connsiteX8" fmla="*/ 1665725 w 6467137"/>
              <a:gd name="connsiteY8" fmla="*/ 1092265 h 5027039"/>
              <a:gd name="connsiteX9" fmla="*/ 876813 w 6467137"/>
              <a:gd name="connsiteY9" fmla="*/ 999490 h 5027039"/>
              <a:gd name="connsiteX10" fmla="*/ 875157 w 6467137"/>
              <a:gd name="connsiteY10" fmla="*/ 0 h 5027039"/>
              <a:gd name="connsiteX11" fmla="*/ 6465796 w 6467137"/>
              <a:gd name="connsiteY11" fmla="*/ 18372 h 5027039"/>
              <a:gd name="connsiteX12" fmla="*/ 6465135 w 6467137"/>
              <a:gd name="connsiteY12" fmla="*/ 4968412 h 5027039"/>
              <a:gd name="connsiteX0" fmla="*/ 6449786 w 6466417"/>
              <a:gd name="connsiteY0" fmla="*/ 5041662 h 5041662"/>
              <a:gd name="connsiteX1" fmla="*/ 389142 w 6466417"/>
              <a:gd name="connsiteY1" fmla="*/ 5027039 h 5041662"/>
              <a:gd name="connsiteX2" fmla="*/ 208893 w 6466417"/>
              <a:gd name="connsiteY2" fmla="*/ 3839134 h 5041662"/>
              <a:gd name="connsiteX3" fmla="*/ 643382 w 6466417"/>
              <a:gd name="connsiteY3" fmla="*/ 3815144 h 5041662"/>
              <a:gd name="connsiteX4" fmla="*/ 635000 w 6466417"/>
              <a:gd name="connsiteY4" fmla="*/ 2688082 h 5041662"/>
              <a:gd name="connsiteX5" fmla="*/ 1820926 w 6466417"/>
              <a:gd name="connsiteY5" fmla="*/ 2568321 h 5041662"/>
              <a:gd name="connsiteX6" fmla="*/ 0 w 6466417"/>
              <a:gd name="connsiteY6" fmla="*/ 2422652 h 5041662"/>
              <a:gd name="connsiteX7" fmla="*/ 6731 w 6466417"/>
              <a:gd name="connsiteY7" fmla="*/ 1200531 h 5041662"/>
              <a:gd name="connsiteX8" fmla="*/ 1665725 w 6466417"/>
              <a:gd name="connsiteY8" fmla="*/ 1092265 h 5041662"/>
              <a:gd name="connsiteX9" fmla="*/ 876813 w 6466417"/>
              <a:gd name="connsiteY9" fmla="*/ 999490 h 5041662"/>
              <a:gd name="connsiteX10" fmla="*/ 875157 w 6466417"/>
              <a:gd name="connsiteY10" fmla="*/ 0 h 5041662"/>
              <a:gd name="connsiteX11" fmla="*/ 6465796 w 6466417"/>
              <a:gd name="connsiteY11" fmla="*/ 18372 h 5041662"/>
              <a:gd name="connsiteX12" fmla="*/ 6449786 w 6466417"/>
              <a:gd name="connsiteY12" fmla="*/ 5041662 h 5041662"/>
              <a:gd name="connsiteX0" fmla="*/ 6449786 w 6456392"/>
              <a:gd name="connsiteY0" fmla="*/ 5041662 h 5041662"/>
              <a:gd name="connsiteX1" fmla="*/ 389142 w 6456392"/>
              <a:gd name="connsiteY1" fmla="*/ 5027039 h 5041662"/>
              <a:gd name="connsiteX2" fmla="*/ 208893 w 6456392"/>
              <a:gd name="connsiteY2" fmla="*/ 3839134 h 5041662"/>
              <a:gd name="connsiteX3" fmla="*/ 643382 w 6456392"/>
              <a:gd name="connsiteY3" fmla="*/ 3815144 h 5041662"/>
              <a:gd name="connsiteX4" fmla="*/ 635000 w 6456392"/>
              <a:gd name="connsiteY4" fmla="*/ 2688082 h 5041662"/>
              <a:gd name="connsiteX5" fmla="*/ 1820926 w 6456392"/>
              <a:gd name="connsiteY5" fmla="*/ 2568321 h 5041662"/>
              <a:gd name="connsiteX6" fmla="*/ 0 w 6456392"/>
              <a:gd name="connsiteY6" fmla="*/ 2422652 h 5041662"/>
              <a:gd name="connsiteX7" fmla="*/ 6731 w 6456392"/>
              <a:gd name="connsiteY7" fmla="*/ 1200531 h 5041662"/>
              <a:gd name="connsiteX8" fmla="*/ 1665725 w 6456392"/>
              <a:gd name="connsiteY8" fmla="*/ 1092265 h 5041662"/>
              <a:gd name="connsiteX9" fmla="*/ 876813 w 6456392"/>
              <a:gd name="connsiteY9" fmla="*/ 999490 h 5041662"/>
              <a:gd name="connsiteX10" fmla="*/ 875157 w 6456392"/>
              <a:gd name="connsiteY10" fmla="*/ 0 h 5041662"/>
              <a:gd name="connsiteX11" fmla="*/ 6455419 w 6456392"/>
              <a:gd name="connsiteY11" fmla="*/ 13656 h 5041662"/>
              <a:gd name="connsiteX12" fmla="*/ 6449786 w 6456392"/>
              <a:gd name="connsiteY12" fmla="*/ 5041662 h 5041662"/>
              <a:gd name="connsiteX0" fmla="*/ 6449786 w 6469811"/>
              <a:gd name="connsiteY0" fmla="*/ 5041662 h 5041662"/>
              <a:gd name="connsiteX1" fmla="*/ 389142 w 6469811"/>
              <a:gd name="connsiteY1" fmla="*/ 5027039 h 5041662"/>
              <a:gd name="connsiteX2" fmla="*/ 208893 w 6469811"/>
              <a:gd name="connsiteY2" fmla="*/ 3839134 h 5041662"/>
              <a:gd name="connsiteX3" fmla="*/ 643382 w 6469811"/>
              <a:gd name="connsiteY3" fmla="*/ 3815144 h 5041662"/>
              <a:gd name="connsiteX4" fmla="*/ 635000 w 6469811"/>
              <a:gd name="connsiteY4" fmla="*/ 2688082 h 5041662"/>
              <a:gd name="connsiteX5" fmla="*/ 1820926 w 6469811"/>
              <a:gd name="connsiteY5" fmla="*/ 2568321 h 5041662"/>
              <a:gd name="connsiteX6" fmla="*/ 0 w 6469811"/>
              <a:gd name="connsiteY6" fmla="*/ 2422652 h 5041662"/>
              <a:gd name="connsiteX7" fmla="*/ 6731 w 6469811"/>
              <a:gd name="connsiteY7" fmla="*/ 1200531 h 5041662"/>
              <a:gd name="connsiteX8" fmla="*/ 1665725 w 6469811"/>
              <a:gd name="connsiteY8" fmla="*/ 1092265 h 5041662"/>
              <a:gd name="connsiteX9" fmla="*/ 876813 w 6469811"/>
              <a:gd name="connsiteY9" fmla="*/ 999490 h 5041662"/>
              <a:gd name="connsiteX10" fmla="*/ 875157 w 6469811"/>
              <a:gd name="connsiteY10" fmla="*/ 0 h 5041662"/>
              <a:gd name="connsiteX11" fmla="*/ 6469257 w 6469811"/>
              <a:gd name="connsiteY11" fmla="*/ 11298 h 5041662"/>
              <a:gd name="connsiteX12" fmla="*/ 6449786 w 6469811"/>
              <a:gd name="connsiteY12" fmla="*/ 5041662 h 5041662"/>
              <a:gd name="connsiteX0" fmla="*/ 6467083 w 6470459"/>
              <a:gd name="connsiteY0" fmla="*/ 5034587 h 5034587"/>
              <a:gd name="connsiteX1" fmla="*/ 389142 w 6470459"/>
              <a:gd name="connsiteY1" fmla="*/ 5027039 h 5034587"/>
              <a:gd name="connsiteX2" fmla="*/ 208893 w 6470459"/>
              <a:gd name="connsiteY2" fmla="*/ 3839134 h 5034587"/>
              <a:gd name="connsiteX3" fmla="*/ 643382 w 6470459"/>
              <a:gd name="connsiteY3" fmla="*/ 3815144 h 5034587"/>
              <a:gd name="connsiteX4" fmla="*/ 635000 w 6470459"/>
              <a:gd name="connsiteY4" fmla="*/ 2688082 h 5034587"/>
              <a:gd name="connsiteX5" fmla="*/ 1820926 w 6470459"/>
              <a:gd name="connsiteY5" fmla="*/ 2568321 h 5034587"/>
              <a:gd name="connsiteX6" fmla="*/ 0 w 6470459"/>
              <a:gd name="connsiteY6" fmla="*/ 2422652 h 5034587"/>
              <a:gd name="connsiteX7" fmla="*/ 6731 w 6470459"/>
              <a:gd name="connsiteY7" fmla="*/ 1200531 h 5034587"/>
              <a:gd name="connsiteX8" fmla="*/ 1665725 w 6470459"/>
              <a:gd name="connsiteY8" fmla="*/ 1092265 h 5034587"/>
              <a:gd name="connsiteX9" fmla="*/ 876813 w 6470459"/>
              <a:gd name="connsiteY9" fmla="*/ 999490 h 5034587"/>
              <a:gd name="connsiteX10" fmla="*/ 875157 w 6470459"/>
              <a:gd name="connsiteY10" fmla="*/ 0 h 5034587"/>
              <a:gd name="connsiteX11" fmla="*/ 6469257 w 6470459"/>
              <a:gd name="connsiteY11" fmla="*/ 11298 h 5034587"/>
              <a:gd name="connsiteX12" fmla="*/ 6467083 w 6470459"/>
              <a:gd name="connsiteY12" fmla="*/ 5034587 h 5034587"/>
              <a:gd name="connsiteX0" fmla="*/ 6467083 w 6467083"/>
              <a:gd name="connsiteY0" fmla="*/ 5034587 h 5034587"/>
              <a:gd name="connsiteX1" fmla="*/ 389142 w 6467083"/>
              <a:gd name="connsiteY1" fmla="*/ 5027039 h 5034587"/>
              <a:gd name="connsiteX2" fmla="*/ 208893 w 6467083"/>
              <a:gd name="connsiteY2" fmla="*/ 3839134 h 5034587"/>
              <a:gd name="connsiteX3" fmla="*/ 643382 w 6467083"/>
              <a:gd name="connsiteY3" fmla="*/ 3815144 h 5034587"/>
              <a:gd name="connsiteX4" fmla="*/ 635000 w 6467083"/>
              <a:gd name="connsiteY4" fmla="*/ 2688082 h 5034587"/>
              <a:gd name="connsiteX5" fmla="*/ 1820926 w 6467083"/>
              <a:gd name="connsiteY5" fmla="*/ 2568321 h 5034587"/>
              <a:gd name="connsiteX6" fmla="*/ 0 w 6467083"/>
              <a:gd name="connsiteY6" fmla="*/ 2422652 h 5034587"/>
              <a:gd name="connsiteX7" fmla="*/ 6731 w 6467083"/>
              <a:gd name="connsiteY7" fmla="*/ 1200531 h 5034587"/>
              <a:gd name="connsiteX8" fmla="*/ 1665725 w 6467083"/>
              <a:gd name="connsiteY8" fmla="*/ 1092265 h 5034587"/>
              <a:gd name="connsiteX9" fmla="*/ 876813 w 6467083"/>
              <a:gd name="connsiteY9" fmla="*/ 999490 h 5034587"/>
              <a:gd name="connsiteX10" fmla="*/ 875157 w 6467083"/>
              <a:gd name="connsiteY10" fmla="*/ 0 h 5034587"/>
              <a:gd name="connsiteX11" fmla="*/ 3702473 w 6467083"/>
              <a:gd name="connsiteY11" fmla="*/ 366654 h 5034587"/>
              <a:gd name="connsiteX12" fmla="*/ 6467083 w 6467083"/>
              <a:gd name="connsiteY12" fmla="*/ 5034587 h 5034587"/>
              <a:gd name="connsiteX0" fmla="*/ 6467083 w 6467083"/>
              <a:gd name="connsiteY0" fmla="*/ 5034587 h 5034587"/>
              <a:gd name="connsiteX1" fmla="*/ 389142 w 6467083"/>
              <a:gd name="connsiteY1" fmla="*/ 5027039 h 5034587"/>
              <a:gd name="connsiteX2" fmla="*/ 208893 w 6467083"/>
              <a:gd name="connsiteY2" fmla="*/ 3839134 h 5034587"/>
              <a:gd name="connsiteX3" fmla="*/ 643382 w 6467083"/>
              <a:gd name="connsiteY3" fmla="*/ 3815144 h 5034587"/>
              <a:gd name="connsiteX4" fmla="*/ 635000 w 6467083"/>
              <a:gd name="connsiteY4" fmla="*/ 2688082 h 5034587"/>
              <a:gd name="connsiteX5" fmla="*/ 1820926 w 6467083"/>
              <a:gd name="connsiteY5" fmla="*/ 2568321 h 5034587"/>
              <a:gd name="connsiteX6" fmla="*/ 0 w 6467083"/>
              <a:gd name="connsiteY6" fmla="*/ 2422652 h 5034587"/>
              <a:gd name="connsiteX7" fmla="*/ 6731 w 6467083"/>
              <a:gd name="connsiteY7" fmla="*/ 1200531 h 5034587"/>
              <a:gd name="connsiteX8" fmla="*/ 1665725 w 6467083"/>
              <a:gd name="connsiteY8" fmla="*/ 1092265 h 5034587"/>
              <a:gd name="connsiteX9" fmla="*/ 876813 w 6467083"/>
              <a:gd name="connsiteY9" fmla="*/ 999490 h 5034587"/>
              <a:gd name="connsiteX10" fmla="*/ 875157 w 6467083"/>
              <a:gd name="connsiteY10" fmla="*/ 0 h 5034587"/>
              <a:gd name="connsiteX11" fmla="*/ 5627192 w 6467083"/>
              <a:gd name="connsiteY11" fmla="*/ 11299 h 5034587"/>
              <a:gd name="connsiteX12" fmla="*/ 6467083 w 6467083"/>
              <a:gd name="connsiteY12" fmla="*/ 5034587 h 5034587"/>
              <a:gd name="connsiteX0" fmla="*/ 4301774 w 5627205"/>
              <a:gd name="connsiteY0" fmla="*/ 5089257 h 5089257"/>
              <a:gd name="connsiteX1" fmla="*/ 389142 w 5627205"/>
              <a:gd name="connsiteY1" fmla="*/ 5027039 h 5089257"/>
              <a:gd name="connsiteX2" fmla="*/ 208893 w 5627205"/>
              <a:gd name="connsiteY2" fmla="*/ 3839134 h 5089257"/>
              <a:gd name="connsiteX3" fmla="*/ 643382 w 5627205"/>
              <a:gd name="connsiteY3" fmla="*/ 3815144 h 5089257"/>
              <a:gd name="connsiteX4" fmla="*/ 635000 w 5627205"/>
              <a:gd name="connsiteY4" fmla="*/ 2688082 h 5089257"/>
              <a:gd name="connsiteX5" fmla="*/ 1820926 w 5627205"/>
              <a:gd name="connsiteY5" fmla="*/ 2568321 h 5089257"/>
              <a:gd name="connsiteX6" fmla="*/ 0 w 5627205"/>
              <a:gd name="connsiteY6" fmla="*/ 2422652 h 5089257"/>
              <a:gd name="connsiteX7" fmla="*/ 6731 w 5627205"/>
              <a:gd name="connsiteY7" fmla="*/ 1200531 h 5089257"/>
              <a:gd name="connsiteX8" fmla="*/ 1665725 w 5627205"/>
              <a:gd name="connsiteY8" fmla="*/ 1092265 h 5089257"/>
              <a:gd name="connsiteX9" fmla="*/ 876813 w 5627205"/>
              <a:gd name="connsiteY9" fmla="*/ 999490 h 5089257"/>
              <a:gd name="connsiteX10" fmla="*/ 875157 w 5627205"/>
              <a:gd name="connsiteY10" fmla="*/ 0 h 5089257"/>
              <a:gd name="connsiteX11" fmla="*/ 5627192 w 5627205"/>
              <a:gd name="connsiteY11" fmla="*/ 11299 h 5089257"/>
              <a:gd name="connsiteX12" fmla="*/ 4301774 w 5627205"/>
              <a:gd name="connsiteY12" fmla="*/ 5089257 h 5089257"/>
              <a:gd name="connsiteX0" fmla="*/ 5604970 w 5627704"/>
              <a:gd name="connsiteY0" fmla="*/ 5034587 h 5034587"/>
              <a:gd name="connsiteX1" fmla="*/ 389142 w 5627704"/>
              <a:gd name="connsiteY1" fmla="*/ 5027039 h 5034587"/>
              <a:gd name="connsiteX2" fmla="*/ 208893 w 5627704"/>
              <a:gd name="connsiteY2" fmla="*/ 3839134 h 5034587"/>
              <a:gd name="connsiteX3" fmla="*/ 643382 w 5627704"/>
              <a:gd name="connsiteY3" fmla="*/ 3815144 h 5034587"/>
              <a:gd name="connsiteX4" fmla="*/ 635000 w 5627704"/>
              <a:gd name="connsiteY4" fmla="*/ 2688082 h 5034587"/>
              <a:gd name="connsiteX5" fmla="*/ 1820926 w 5627704"/>
              <a:gd name="connsiteY5" fmla="*/ 2568321 h 5034587"/>
              <a:gd name="connsiteX6" fmla="*/ 0 w 5627704"/>
              <a:gd name="connsiteY6" fmla="*/ 2422652 h 5034587"/>
              <a:gd name="connsiteX7" fmla="*/ 6731 w 5627704"/>
              <a:gd name="connsiteY7" fmla="*/ 1200531 h 5034587"/>
              <a:gd name="connsiteX8" fmla="*/ 1665725 w 5627704"/>
              <a:gd name="connsiteY8" fmla="*/ 1092265 h 5034587"/>
              <a:gd name="connsiteX9" fmla="*/ 876813 w 5627704"/>
              <a:gd name="connsiteY9" fmla="*/ 999490 h 5034587"/>
              <a:gd name="connsiteX10" fmla="*/ 875157 w 5627704"/>
              <a:gd name="connsiteY10" fmla="*/ 0 h 5034587"/>
              <a:gd name="connsiteX11" fmla="*/ 5627192 w 5627704"/>
              <a:gd name="connsiteY11" fmla="*/ 11299 h 5034587"/>
              <a:gd name="connsiteX12" fmla="*/ 5604970 w 5627704"/>
              <a:gd name="connsiteY12" fmla="*/ 5034587 h 5034587"/>
              <a:gd name="connsiteX0" fmla="*/ 5604970 w 5627192"/>
              <a:gd name="connsiteY0" fmla="*/ 5034587 h 5034587"/>
              <a:gd name="connsiteX1" fmla="*/ 389142 w 5627192"/>
              <a:gd name="connsiteY1" fmla="*/ 5027039 h 5034587"/>
              <a:gd name="connsiteX2" fmla="*/ 208893 w 5627192"/>
              <a:gd name="connsiteY2" fmla="*/ 3839134 h 5034587"/>
              <a:gd name="connsiteX3" fmla="*/ 643382 w 5627192"/>
              <a:gd name="connsiteY3" fmla="*/ 3815144 h 5034587"/>
              <a:gd name="connsiteX4" fmla="*/ 635000 w 5627192"/>
              <a:gd name="connsiteY4" fmla="*/ 2688082 h 5034587"/>
              <a:gd name="connsiteX5" fmla="*/ 1820926 w 5627192"/>
              <a:gd name="connsiteY5" fmla="*/ 2568321 h 5034587"/>
              <a:gd name="connsiteX6" fmla="*/ 0 w 5627192"/>
              <a:gd name="connsiteY6" fmla="*/ 2422652 h 5034587"/>
              <a:gd name="connsiteX7" fmla="*/ 6731 w 5627192"/>
              <a:gd name="connsiteY7" fmla="*/ 1200531 h 5034587"/>
              <a:gd name="connsiteX8" fmla="*/ 1665725 w 5627192"/>
              <a:gd name="connsiteY8" fmla="*/ 1092265 h 5034587"/>
              <a:gd name="connsiteX9" fmla="*/ 876813 w 5627192"/>
              <a:gd name="connsiteY9" fmla="*/ 999490 h 5034587"/>
              <a:gd name="connsiteX10" fmla="*/ 875157 w 5627192"/>
              <a:gd name="connsiteY10" fmla="*/ 0 h 5034587"/>
              <a:gd name="connsiteX11" fmla="*/ 5627192 w 5627192"/>
              <a:gd name="connsiteY11" fmla="*/ 11299 h 5034587"/>
              <a:gd name="connsiteX12" fmla="*/ 5604970 w 5627192"/>
              <a:gd name="connsiteY12" fmla="*/ 5034587 h 5034587"/>
              <a:gd name="connsiteX0" fmla="*/ 5604970 w 5607332"/>
              <a:gd name="connsiteY0" fmla="*/ 5034587 h 5034587"/>
              <a:gd name="connsiteX1" fmla="*/ 389142 w 5607332"/>
              <a:gd name="connsiteY1" fmla="*/ 5027039 h 5034587"/>
              <a:gd name="connsiteX2" fmla="*/ 208893 w 5607332"/>
              <a:gd name="connsiteY2" fmla="*/ 3839134 h 5034587"/>
              <a:gd name="connsiteX3" fmla="*/ 643382 w 5607332"/>
              <a:gd name="connsiteY3" fmla="*/ 3815144 h 5034587"/>
              <a:gd name="connsiteX4" fmla="*/ 635000 w 5607332"/>
              <a:gd name="connsiteY4" fmla="*/ 2688082 h 5034587"/>
              <a:gd name="connsiteX5" fmla="*/ 1820926 w 5607332"/>
              <a:gd name="connsiteY5" fmla="*/ 2568321 h 5034587"/>
              <a:gd name="connsiteX6" fmla="*/ 0 w 5607332"/>
              <a:gd name="connsiteY6" fmla="*/ 2422652 h 5034587"/>
              <a:gd name="connsiteX7" fmla="*/ 6731 w 5607332"/>
              <a:gd name="connsiteY7" fmla="*/ 1200531 h 5034587"/>
              <a:gd name="connsiteX8" fmla="*/ 1665725 w 5607332"/>
              <a:gd name="connsiteY8" fmla="*/ 1092265 h 5034587"/>
              <a:gd name="connsiteX9" fmla="*/ 876813 w 5607332"/>
              <a:gd name="connsiteY9" fmla="*/ 999490 h 5034587"/>
              <a:gd name="connsiteX10" fmla="*/ 875157 w 5607332"/>
              <a:gd name="connsiteY10" fmla="*/ 0 h 5034587"/>
              <a:gd name="connsiteX11" fmla="*/ 5606725 w 5607332"/>
              <a:gd name="connsiteY11" fmla="*/ 11299 h 5034587"/>
              <a:gd name="connsiteX12" fmla="*/ 5604970 w 5607332"/>
              <a:gd name="connsiteY12" fmla="*/ 5034587 h 5034587"/>
              <a:gd name="connsiteX0" fmla="*/ 5604970 w 5616549"/>
              <a:gd name="connsiteY0" fmla="*/ 5036682 h 5036682"/>
              <a:gd name="connsiteX1" fmla="*/ 389142 w 5616549"/>
              <a:gd name="connsiteY1" fmla="*/ 5029134 h 5036682"/>
              <a:gd name="connsiteX2" fmla="*/ 208893 w 5616549"/>
              <a:gd name="connsiteY2" fmla="*/ 3841229 h 5036682"/>
              <a:gd name="connsiteX3" fmla="*/ 643382 w 5616549"/>
              <a:gd name="connsiteY3" fmla="*/ 3817239 h 5036682"/>
              <a:gd name="connsiteX4" fmla="*/ 635000 w 5616549"/>
              <a:gd name="connsiteY4" fmla="*/ 2690177 h 5036682"/>
              <a:gd name="connsiteX5" fmla="*/ 1820926 w 5616549"/>
              <a:gd name="connsiteY5" fmla="*/ 2570416 h 5036682"/>
              <a:gd name="connsiteX6" fmla="*/ 0 w 5616549"/>
              <a:gd name="connsiteY6" fmla="*/ 2424747 h 5036682"/>
              <a:gd name="connsiteX7" fmla="*/ 6731 w 5616549"/>
              <a:gd name="connsiteY7" fmla="*/ 1202626 h 5036682"/>
              <a:gd name="connsiteX8" fmla="*/ 1665725 w 5616549"/>
              <a:gd name="connsiteY8" fmla="*/ 1094360 h 5036682"/>
              <a:gd name="connsiteX9" fmla="*/ 876813 w 5616549"/>
              <a:gd name="connsiteY9" fmla="*/ 1001585 h 5036682"/>
              <a:gd name="connsiteX10" fmla="*/ 875157 w 5616549"/>
              <a:gd name="connsiteY10" fmla="*/ 2095 h 5036682"/>
              <a:gd name="connsiteX11" fmla="*/ 5616549 w 5616549"/>
              <a:gd name="connsiteY11" fmla="*/ 0 h 5036682"/>
              <a:gd name="connsiteX12" fmla="*/ 5604970 w 5616549"/>
              <a:gd name="connsiteY12" fmla="*/ 5036682 h 5036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16549" h="5036682">
                <a:moveTo>
                  <a:pt x="5604970" y="5036682"/>
                </a:moveTo>
                <a:lnTo>
                  <a:pt x="389142" y="5029134"/>
                </a:lnTo>
                <a:lnTo>
                  <a:pt x="208893" y="3841229"/>
                </a:lnTo>
                <a:lnTo>
                  <a:pt x="643382" y="3817239"/>
                </a:lnTo>
                <a:lnTo>
                  <a:pt x="635000" y="2690177"/>
                </a:lnTo>
                <a:lnTo>
                  <a:pt x="1820926" y="2570416"/>
                </a:lnTo>
                <a:lnTo>
                  <a:pt x="0" y="2424747"/>
                </a:lnTo>
                <a:cubicBezTo>
                  <a:pt x="2244" y="2017373"/>
                  <a:pt x="4487" y="1610000"/>
                  <a:pt x="6731" y="1202626"/>
                </a:cubicBezTo>
                <a:lnTo>
                  <a:pt x="1665725" y="1094360"/>
                </a:lnTo>
                <a:lnTo>
                  <a:pt x="876813" y="1001585"/>
                </a:lnTo>
                <a:lnTo>
                  <a:pt x="875157" y="2095"/>
                </a:lnTo>
                <a:lnTo>
                  <a:pt x="5616549" y="0"/>
                </a:lnTo>
                <a:cubicBezTo>
                  <a:pt x="5609142" y="1674429"/>
                  <a:pt x="5612377" y="3362253"/>
                  <a:pt x="5604970" y="5036682"/>
                </a:cubicBezTo>
                <a:close/>
              </a:path>
            </a:pathLst>
          </a:custGeom>
          <a:solidFill>
            <a:schemeClr val="tx2"/>
          </a:solidFill>
          <a:ln w="635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9EDD3-9728-314F-A701-618D33EAB7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D4CB7279-8E87-E44C-9C8E-3260CD5087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7200" y="1840583"/>
            <a:ext cx="1979014" cy="1908565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00A2C7B-0045-6F41-AC8E-E350EE76BA6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1" y="3943313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First/Last 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ED1A9C2-8FC9-4749-B4B9-EB674B1937F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1" y="4425116"/>
            <a:ext cx="2341984" cy="671834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8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  <a:br>
              <a:rPr lang="en-US"/>
            </a:br>
            <a:r>
              <a:rPr lang="en-US"/>
              <a:t>Team/Department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F083FC1-1440-C24F-ABD1-FBC9A07D511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1" y="5291115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4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Email Address Here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C2C57B1-D2F7-9D4B-88AA-C600BE49A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70966"/>
            <a:ext cx="3431406" cy="426512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99080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_T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9EDD3-9728-314F-A701-618D33EAB7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BC52830C-3FA9-ED4D-9976-E30560E8990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7200" y="1840583"/>
            <a:ext cx="1979014" cy="1908565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5B346E0-E124-FC44-A930-23FD29B13C2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1" y="3943313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First/Last Name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9189CED-ACF5-E844-931A-A21A34FDB06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1" y="4425116"/>
            <a:ext cx="2341984" cy="671834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8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  <a:br>
              <a:rPr lang="en-US"/>
            </a:br>
            <a:r>
              <a:rPr lang="en-US"/>
              <a:t>Team/Department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B206AA4-8DEA-484A-9BF1-C5128927B61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1" y="5291115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4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Email Address Here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3A6DB2C3-8C1D-DB41-85C6-DAEEF16567E6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754015" y="1884784"/>
            <a:ext cx="1979014" cy="1908565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55A7225D-B2EF-5B48-84EE-24FF9FD6710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754016" y="3987514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First/Last Name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59963261-338B-0249-82AF-002B60B5D94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754016" y="4469317"/>
            <a:ext cx="2341984" cy="671834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8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  <a:br>
              <a:rPr lang="en-US"/>
            </a:br>
            <a:r>
              <a:rPr lang="en-US"/>
              <a:t>Team/Department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B37AB292-2125-7A49-B108-4D31CEF6E15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54016" y="5335316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4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Email Address Here</a:t>
            </a:r>
          </a:p>
        </p:txBody>
      </p:sp>
      <p:sp>
        <p:nvSpPr>
          <p:cNvPr id="36" name="Picture Placeholder 15">
            <a:extLst>
              <a:ext uri="{FF2B5EF4-FFF2-40B4-BE49-F238E27FC236}">
                <a16:creationId xmlns:a16="http://schemas.microsoft.com/office/drawing/2014/main" id="{6018440A-882B-A84F-A8F6-071AF8BDDE46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7050830" y="1916203"/>
            <a:ext cx="1979014" cy="1908565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2606AFF9-D748-EC4F-BA17-D0CF6996FE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050831" y="4018933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First/Last Name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2E694514-8F7D-014F-92BE-36D557001DD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050831" y="4500736"/>
            <a:ext cx="2341984" cy="671834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8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  <a:br>
              <a:rPr lang="en-US"/>
            </a:br>
            <a:r>
              <a:rPr lang="en-US"/>
              <a:t>Team/Department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EC1D5722-A5B2-9C4C-988C-F613C083EEB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050831" y="5366735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4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Email Address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6DD3BC9-12F1-4829-85F1-96FE26DC1A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70966"/>
            <a:ext cx="3431406" cy="426512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9462597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TA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6CE9D7-7201-3144-B858-A8486843B0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Section Title Goes Here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B9787-5EEB-844E-BE90-8D103CCE2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A1CD82A-6F53-5240-BC9E-371B35FC08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-9144"/>
            <a:ext cx="6096000" cy="6876288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Insert Picture/Icon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78B863-2B7C-C140-94BB-2F4EF310A1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179177"/>
            <a:ext cx="4562856" cy="967851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Call to action copy goes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93C2CF-655D-7640-A19C-C1854C525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608" y="440508"/>
            <a:ext cx="689948" cy="104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09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TA_Contact_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6CE9D7-7201-3144-B858-A8486843B0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Section Title Goes Here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B9787-5EEB-844E-BE90-8D103CCE2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A1CD82A-6F53-5240-BC9E-371B35FC08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-9144"/>
            <a:ext cx="6173972" cy="6876288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Insert Picture/Icon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78B863-2B7C-C140-94BB-2F4EF310A1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179177"/>
            <a:ext cx="4562856" cy="967851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604020202020204" charset="0"/>
                <a:ea typeface="Inter" panose="020B0604020202020204" charset="0"/>
              </a:defRPr>
            </a:lvl1pPr>
          </a:lstStyle>
          <a:p>
            <a:r>
              <a:rPr lang="en-US"/>
              <a:t>Call to action copy goes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93C2CF-655D-7640-A19C-C1854C525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608" y="440508"/>
            <a:ext cx="689948" cy="104589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C214118-DB8B-4385-B975-43AD40B9327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9608" y="3839803"/>
            <a:ext cx="2718092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First/Last Name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A3347C5-70C3-468D-BB18-6A0A2409AFD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9608" y="4321606"/>
            <a:ext cx="2718092" cy="671834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  <a:br>
              <a:rPr lang="en-US"/>
            </a:br>
            <a:r>
              <a:rPr lang="en-US"/>
              <a:t>Team/Department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40535C8-812C-4067-84B0-6F7D31601E8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608" y="5301905"/>
            <a:ext cx="2718092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4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Email Address Here</a:t>
            </a:r>
          </a:p>
        </p:txBody>
      </p:sp>
    </p:spTree>
    <p:extLst>
      <p:ext uri="{BB962C8B-B14F-4D97-AF65-F5344CB8AC3E}">
        <p14:creationId xmlns:p14="http://schemas.microsoft.com/office/powerpoint/2010/main" val="23999291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7730F06-9B2C-AA42-A05A-58D2BCB35B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70966"/>
            <a:ext cx="3431406" cy="426512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C130271-6BC1-0047-8B41-3370F681D7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34357" y="6412139"/>
            <a:ext cx="288035" cy="365125"/>
          </a:xfrm>
        </p:spPr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75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Functional_Text_Right_White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804E80A-4B52-514C-9D17-FF6F5DBD80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48856" y="-18288"/>
            <a:ext cx="4796285" cy="6885432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7C3143E-3E12-E94B-8B1B-B6F07C8960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BC9DD67-76DB-F845-9D95-BABBA54202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27137" y="4509625"/>
            <a:ext cx="4938713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AC4B6CB-06B8-924C-A44E-C9591B8AB2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0163" y="1793615"/>
            <a:ext cx="5666437" cy="269837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158A0A6-A49C-5340-84EF-4921B560B4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0163" y="924877"/>
            <a:ext cx="1226734" cy="378565"/>
          </a:xfrm>
          <a:solidFill>
            <a:schemeClr val="tx2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</p:spTree>
    <p:extLst>
      <p:ext uri="{BB962C8B-B14F-4D97-AF65-F5344CB8AC3E}">
        <p14:creationId xmlns:p14="http://schemas.microsoft.com/office/powerpoint/2010/main" val="1231731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F27B719-53D8-1C44-8D94-82733EDD24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34357" y="6412139"/>
            <a:ext cx="288035" cy="365125"/>
          </a:xfrm>
        </p:spPr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98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88B447-911D-1D4B-9AA2-E9394B1E5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79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C4CA1C-AA3E-C745-984B-3BDD6E18BC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34357" y="6412139"/>
            <a:ext cx="28803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700" b="0" i="0"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3E7C48F-DBF8-1547-A346-57D60170CF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42DF48-6307-F44E-9541-E09B320D3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70966"/>
            <a:ext cx="3431406" cy="426512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0C8422-8368-A04D-98E2-16D551728694}"/>
              </a:ext>
            </a:extLst>
          </p:cNvPr>
          <p:cNvSpPr txBox="1"/>
          <p:nvPr userDrawn="1"/>
        </p:nvSpPr>
        <p:spPr>
          <a:xfrm>
            <a:off x="1791093" y="-4242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41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23.12.25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49504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7F9C7DC-D662-CD46-BE82-E7A068A69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06767-2467-B140-829C-263E4A010D8E}" type="datetimeFigureOut">
              <a:rPr lang="nl-NL" smtClean="0"/>
              <a:t>23-12-2025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E9C6215-D929-384A-B468-A4FE5A5B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46456BB-E9E0-4F4D-9051-E32B1818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6CAA-AB69-3940-A650-DC5B2F0697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27047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Double_Expressive_Tex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B4A16F9-A03D-4942-8164-4AFA6C2896FB}"/>
              </a:ext>
            </a:extLst>
          </p:cNvPr>
          <p:cNvSpPr/>
          <p:nvPr userDrawn="1"/>
        </p:nvSpPr>
        <p:spPr>
          <a:xfrm>
            <a:off x="7931275" y="-214"/>
            <a:ext cx="4260725" cy="691927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75F810-562D-6B45-911F-77C08B67202C}"/>
              </a:ext>
            </a:extLst>
          </p:cNvPr>
          <p:cNvSpPr/>
          <p:nvPr userDrawn="1"/>
        </p:nvSpPr>
        <p:spPr>
          <a:xfrm>
            <a:off x="0" y="-214"/>
            <a:ext cx="6142320" cy="68768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F8A8ED8A-9D55-A74D-9226-F6CC2E660A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857" y="4491990"/>
            <a:ext cx="4938713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5E728A85-6755-9E44-9130-55B4449BB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5CCE98A5-E43F-8B4F-A44B-EB1DF03104A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70674" y="-214"/>
            <a:ext cx="8003731" cy="6876825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41486 w 41486"/>
              <a:gd name="connsiteY0" fmla="*/ 0 h 23265"/>
              <a:gd name="connsiteX1" fmla="*/ 12860 w 41486"/>
              <a:gd name="connsiteY1" fmla="*/ 7745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403 w 41486"/>
              <a:gd name="connsiteY1" fmla="*/ 11658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41187 w 41486"/>
              <a:gd name="connsiteY3" fmla="*/ 14645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4956"/>
              <a:gd name="connsiteX1" fmla="*/ 30172 w 41486"/>
              <a:gd name="connsiteY1" fmla="*/ 11636 h 24956"/>
              <a:gd name="connsiteX2" fmla="*/ 33699 w 41486"/>
              <a:gd name="connsiteY2" fmla="*/ 10733 h 24956"/>
              <a:gd name="connsiteX3" fmla="*/ 41187 w 41486"/>
              <a:gd name="connsiteY3" fmla="*/ 14645 h 24956"/>
              <a:gd name="connsiteX4" fmla="*/ 33609 w 41486"/>
              <a:gd name="connsiteY4" fmla="*/ 24956 h 24956"/>
              <a:gd name="connsiteX5" fmla="*/ 21600 w 41486"/>
              <a:gd name="connsiteY5" fmla="*/ 23265 h 24956"/>
              <a:gd name="connsiteX6" fmla="*/ 10012 w 41486"/>
              <a:gd name="connsiteY6" fmla="*/ 16580 h 24956"/>
              <a:gd name="connsiteX7" fmla="*/ 12222 w 41486"/>
              <a:gd name="connsiteY7" fmla="*/ 15652 h 24956"/>
              <a:gd name="connsiteX8" fmla="*/ 5022 w 41486"/>
              <a:gd name="connsiteY8" fmla="*/ 11370 h 24956"/>
              <a:gd name="connsiteX9" fmla="*/ 7602 w 41486"/>
              <a:gd name="connsiteY9" fmla="*/ 10047 h 24956"/>
              <a:gd name="connsiteX10" fmla="*/ 0 w 41486"/>
              <a:gd name="connsiteY10" fmla="*/ 5555 h 24956"/>
              <a:gd name="connsiteX11" fmla="*/ 41486 w 41486"/>
              <a:gd name="connsiteY11" fmla="*/ 0 h 24956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16083 w 47557"/>
              <a:gd name="connsiteY6" fmla="*/ 16580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2194 w 47557"/>
              <a:gd name="connsiteY6" fmla="*/ 20334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13688 w 50152"/>
              <a:gd name="connsiteY8" fmla="*/ 11370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3988 w 50152"/>
              <a:gd name="connsiteY9" fmla="*/ 10152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51833 w 51833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15447 w 51833"/>
              <a:gd name="connsiteY11" fmla="*/ 3622 h 25021"/>
              <a:gd name="connsiteX12" fmla="*/ 51833 w 51833"/>
              <a:gd name="connsiteY12" fmla="*/ 0 h 25021"/>
              <a:gd name="connsiteX0" fmla="*/ 51833 w 51833"/>
              <a:gd name="connsiteY0" fmla="*/ 24 h 25045"/>
              <a:gd name="connsiteX1" fmla="*/ 40519 w 51833"/>
              <a:gd name="connsiteY1" fmla="*/ 11660 h 25045"/>
              <a:gd name="connsiteX2" fmla="*/ 44046 w 51833"/>
              <a:gd name="connsiteY2" fmla="*/ 10757 h 25045"/>
              <a:gd name="connsiteX3" fmla="*/ 51534 w 51833"/>
              <a:gd name="connsiteY3" fmla="*/ 14669 h 25045"/>
              <a:gd name="connsiteX4" fmla="*/ 43956 w 51833"/>
              <a:gd name="connsiteY4" fmla="*/ 24980 h 25045"/>
              <a:gd name="connsiteX5" fmla="*/ 4276 w 51833"/>
              <a:gd name="connsiteY5" fmla="*/ 25045 h 25045"/>
              <a:gd name="connsiteX6" fmla="*/ 6470 w 51833"/>
              <a:gd name="connsiteY6" fmla="*/ 20358 h 25045"/>
              <a:gd name="connsiteX7" fmla="*/ 1681 w 51833"/>
              <a:gd name="connsiteY7" fmla="*/ 18643 h 25045"/>
              <a:gd name="connsiteX8" fmla="*/ 8575 w 51833"/>
              <a:gd name="connsiteY8" fmla="*/ 9817 h 25045"/>
              <a:gd name="connsiteX9" fmla="*/ 5669 w 51833"/>
              <a:gd name="connsiteY9" fmla="*/ 10176 h 25045"/>
              <a:gd name="connsiteX10" fmla="*/ 0 w 51833"/>
              <a:gd name="connsiteY10" fmla="*/ 5158 h 25045"/>
              <a:gd name="connsiteX11" fmla="*/ 8964 w 51833"/>
              <a:gd name="connsiteY11" fmla="*/ 0 h 25045"/>
              <a:gd name="connsiteX12" fmla="*/ 51833 w 51833"/>
              <a:gd name="connsiteY12" fmla="*/ 24 h 2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33" h="25045">
                <a:moveTo>
                  <a:pt x="51833" y="24"/>
                </a:moveTo>
                <a:lnTo>
                  <a:pt x="40519" y="11660"/>
                </a:lnTo>
                <a:lnTo>
                  <a:pt x="44046" y="10757"/>
                </a:lnTo>
                <a:lnTo>
                  <a:pt x="51534" y="14669"/>
                </a:lnTo>
                <a:lnTo>
                  <a:pt x="43956" y="24980"/>
                </a:lnTo>
                <a:lnTo>
                  <a:pt x="4276" y="25045"/>
                </a:lnTo>
                <a:lnTo>
                  <a:pt x="6470" y="20358"/>
                </a:lnTo>
                <a:lnTo>
                  <a:pt x="1681" y="18643"/>
                </a:lnTo>
                <a:lnTo>
                  <a:pt x="8575" y="9817"/>
                </a:lnTo>
                <a:lnTo>
                  <a:pt x="5669" y="10176"/>
                </a:lnTo>
                <a:lnTo>
                  <a:pt x="0" y="5158"/>
                </a:lnTo>
                <a:lnTo>
                  <a:pt x="8964" y="0"/>
                </a:lnTo>
                <a:lnTo>
                  <a:pt x="51833" y="24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sz="2000" b="0"/>
            </a:lvl1pPr>
          </a:lstStyle>
          <a:p>
            <a:r>
              <a:rPr lang="en-US"/>
              <a:t>Add Photo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8D75F8C5-1016-4E4F-AD60-9E4D66F255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883" y="1793615"/>
            <a:ext cx="5666437" cy="269837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42929F4E-F7C0-9A49-A53B-559DDEFF83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857" y="949456"/>
            <a:ext cx="1226734" cy="378565"/>
          </a:xfrm>
          <a:solidFill>
            <a:schemeClr val="tx2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</p:spTree>
    <p:extLst>
      <p:ext uri="{BB962C8B-B14F-4D97-AF65-F5344CB8AC3E}">
        <p14:creationId xmlns:p14="http://schemas.microsoft.com/office/powerpoint/2010/main" val="40389034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Expressive_Text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9CF71C82-08E1-A441-B3FE-BD32D56B0F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2453" y="-19777"/>
            <a:ext cx="4680705" cy="6885432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86" h="20949">
                <a:moveTo>
                  <a:pt x="29886" y="31"/>
                </a:moveTo>
                <a:lnTo>
                  <a:pt x="21098" y="4282"/>
                </a:lnTo>
                <a:lnTo>
                  <a:pt x="26507" y="8676"/>
                </a:lnTo>
                <a:lnTo>
                  <a:pt x="29351" y="8240"/>
                </a:lnTo>
                <a:lnTo>
                  <a:pt x="22446" y="15612"/>
                </a:lnTo>
                <a:lnTo>
                  <a:pt x="27420" y="16962"/>
                </a:lnTo>
                <a:lnTo>
                  <a:pt x="25107" y="20949"/>
                </a:ln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61BBBAF-AE52-9D47-9B22-E0AC7A6F8C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0D90DC2-5B5A-7D44-BD54-001C57204C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30163" y="4491990"/>
            <a:ext cx="4938713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A5FE582-9B84-404D-9F6C-E4EBA70949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0163" y="1793615"/>
            <a:ext cx="5666437" cy="269837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91267B1-7320-434A-895B-D2F6286DD1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0163" y="937577"/>
            <a:ext cx="1226734" cy="378565"/>
          </a:xfrm>
          <a:solidFill>
            <a:schemeClr val="tx2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</p:spTree>
    <p:extLst>
      <p:ext uri="{BB962C8B-B14F-4D97-AF65-F5344CB8AC3E}">
        <p14:creationId xmlns:p14="http://schemas.microsoft.com/office/powerpoint/2010/main" val="4234618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Functional_Text_Right_White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804E80A-4B52-514C-9D17-FF6F5DBD80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48856" y="-18288"/>
            <a:ext cx="4796285" cy="6885432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7C3143E-3E12-E94B-8B1B-B6F07C8960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BC9DD67-76DB-F845-9D95-BABBA54202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27137" y="4509625"/>
            <a:ext cx="4938713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AC4B6CB-06B8-924C-A44E-C9591B8AB2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0163" y="1793615"/>
            <a:ext cx="5666437" cy="269837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158A0A6-A49C-5340-84EF-4921B560B4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0163" y="924877"/>
            <a:ext cx="1226734" cy="378565"/>
          </a:xfrm>
          <a:solidFill>
            <a:schemeClr val="tx2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</p:spTree>
    <p:extLst>
      <p:ext uri="{BB962C8B-B14F-4D97-AF65-F5344CB8AC3E}">
        <p14:creationId xmlns:p14="http://schemas.microsoft.com/office/powerpoint/2010/main" val="12317319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Functional_Text_Right_Blue_Background">
    <p:bg>
      <p:bgPr>
        <a:solidFill>
          <a:srgbClr val="2679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804E80A-4B52-514C-9D17-FF6F5DBD80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4428" y="-19777"/>
            <a:ext cx="4728724" cy="6885432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7C3143E-3E12-E94B-8B1B-B6F07C8960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BC9DD67-76DB-F845-9D95-BABBA54202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27138" y="4509627"/>
            <a:ext cx="4860138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AC4B6CB-06B8-924C-A44E-C9591B8AB2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0163" y="1793615"/>
            <a:ext cx="5666437" cy="269837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rgbClr val="FFFFFF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9CE8F3C-569A-CB47-B388-3563922B68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7D91984-CED2-1646-BC9E-37DE27BAE1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2C3CAC-1553-A44A-84F7-222095320B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0163" y="924877"/>
            <a:ext cx="1226734" cy="378565"/>
          </a:xfrm>
          <a:solidFill>
            <a:srgbClr val="0A1733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</p:spTree>
    <p:extLst>
      <p:ext uri="{BB962C8B-B14F-4D97-AF65-F5344CB8AC3E}">
        <p14:creationId xmlns:p14="http://schemas.microsoft.com/office/powerpoint/2010/main" val="41617611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Full_Photo_Left_Text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1B18698-2D1A-044D-8A62-E3AC8871ED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30480" y="-19831"/>
            <a:ext cx="12252960" cy="6885432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6CF9F11-0F0D-8A49-B0BD-7D4CED87FD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884" y="4580022"/>
            <a:ext cx="4938713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2339E89-314F-4941-BDAE-643428A25E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884" y="2866353"/>
            <a:ext cx="4384874" cy="163538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TITLE GOES RIGHT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E27E8DB-DC96-C64A-9195-06132A39D7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884" y="2223163"/>
            <a:ext cx="1226734" cy="378565"/>
          </a:xfrm>
          <a:solidFill>
            <a:schemeClr val="tx2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40D5D2E-55F5-41FA-BE12-01FE8DD3CA84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376839" y="367253"/>
            <a:ext cx="766161" cy="1156608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61" r="-61" b="135"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89392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Full_Photo_Left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1B18698-2D1A-044D-8A62-E3AC8871ED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30480" y="-19777"/>
            <a:ext cx="12252960" cy="6885432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6CF9F11-0F0D-8A49-B0BD-7D4CED87FD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884" y="4580022"/>
            <a:ext cx="4938713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2339E89-314F-4941-BDAE-643428A25E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884" y="2866353"/>
            <a:ext cx="4384874" cy="163538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bg1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TITLE GOES RIGHT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E27E8DB-DC96-C64A-9195-06132A39D7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884" y="2223163"/>
            <a:ext cx="1226734" cy="378565"/>
          </a:xfrm>
          <a:solidFill>
            <a:schemeClr val="tx2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15FDFB6-6E9F-4423-A165-482803404959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376839" y="367253"/>
            <a:ext cx="766161" cy="1156608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61" r="-61" b="135"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213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Functional_Text_Right_Blue_Background">
    <p:bg>
      <p:bgPr>
        <a:solidFill>
          <a:srgbClr val="2679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804E80A-4B52-514C-9D17-FF6F5DBD80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4428" y="-19777"/>
            <a:ext cx="4728724" cy="6885432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7C3143E-3E12-E94B-8B1B-B6F07C8960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BC9DD67-76DB-F845-9D95-BABBA54202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27138" y="4509627"/>
            <a:ext cx="4860138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AC4B6CB-06B8-924C-A44E-C9591B8AB2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0163" y="1793615"/>
            <a:ext cx="5666437" cy="269837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rgbClr val="FFFFFF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9CE8F3C-569A-CB47-B388-3563922B68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7D91984-CED2-1646-BC9E-37DE27BAE1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2C3CAC-1553-A44A-84F7-222095320B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0163" y="924877"/>
            <a:ext cx="1226734" cy="378565"/>
          </a:xfrm>
          <a:solidFill>
            <a:srgbClr val="0A1733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</p:spTree>
    <p:extLst>
      <p:ext uri="{BB962C8B-B14F-4D97-AF65-F5344CB8AC3E}">
        <p14:creationId xmlns:p14="http://schemas.microsoft.com/office/powerpoint/2010/main" val="41617611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Expressive_Blue">
    <p:bg>
      <p:bgPr>
        <a:solidFill>
          <a:srgbClr val="2679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A1BE20-D731-A843-B0A0-A3BD5CD880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41298" y="-11510"/>
            <a:ext cx="8760572" cy="6876288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32127 w 32127"/>
              <a:gd name="connsiteY0" fmla="*/ 31 h 20949"/>
              <a:gd name="connsiteX1" fmla="*/ 23339 w 32127"/>
              <a:gd name="connsiteY1" fmla="*/ 4282 h 20949"/>
              <a:gd name="connsiteX2" fmla="*/ 28748 w 32127"/>
              <a:gd name="connsiteY2" fmla="*/ 8676 h 20949"/>
              <a:gd name="connsiteX3" fmla="*/ 31592 w 32127"/>
              <a:gd name="connsiteY3" fmla="*/ 8240 h 20949"/>
              <a:gd name="connsiteX4" fmla="*/ 24687 w 32127"/>
              <a:gd name="connsiteY4" fmla="*/ 15612 h 20949"/>
              <a:gd name="connsiteX5" fmla="*/ 29661 w 32127"/>
              <a:gd name="connsiteY5" fmla="*/ 16962 h 20949"/>
              <a:gd name="connsiteX6" fmla="*/ 27348 w 32127"/>
              <a:gd name="connsiteY6" fmla="*/ 20949 h 20949"/>
              <a:gd name="connsiteX7" fmla="*/ 2277 w 32127"/>
              <a:gd name="connsiteY7" fmla="*/ 20939 h 20949"/>
              <a:gd name="connsiteX8" fmla="*/ 2149 w 32127"/>
              <a:gd name="connsiteY8" fmla="*/ 2560 h 20949"/>
              <a:gd name="connsiteX9" fmla="*/ 2247 w 32127"/>
              <a:gd name="connsiteY9" fmla="*/ 0 h 20949"/>
              <a:gd name="connsiteX10" fmla="*/ 32127 w 32127"/>
              <a:gd name="connsiteY10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2001 w 32118"/>
              <a:gd name="connsiteY8" fmla="*/ 3357 h 20949"/>
              <a:gd name="connsiteX9" fmla="*/ 2140 w 32118"/>
              <a:gd name="connsiteY9" fmla="*/ 2560 h 20949"/>
              <a:gd name="connsiteX10" fmla="*/ 2238 w 32118"/>
              <a:gd name="connsiteY10" fmla="*/ 0 h 20949"/>
              <a:gd name="connsiteX11" fmla="*/ 32118 w 32118"/>
              <a:gd name="connsiteY11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1723 w 32118"/>
              <a:gd name="connsiteY8" fmla="*/ 4919 h 20949"/>
              <a:gd name="connsiteX9" fmla="*/ 2001 w 32118"/>
              <a:gd name="connsiteY9" fmla="*/ 3357 h 20949"/>
              <a:gd name="connsiteX10" fmla="*/ 2140 w 32118"/>
              <a:gd name="connsiteY10" fmla="*/ 2560 h 20949"/>
              <a:gd name="connsiteX11" fmla="*/ 2238 w 32118"/>
              <a:gd name="connsiteY11" fmla="*/ 0 h 20949"/>
              <a:gd name="connsiteX12" fmla="*/ 32118 w 32118"/>
              <a:gd name="connsiteY12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1514 w 32118"/>
              <a:gd name="connsiteY8" fmla="*/ 6181 h 20949"/>
              <a:gd name="connsiteX9" fmla="*/ 1723 w 32118"/>
              <a:gd name="connsiteY9" fmla="*/ 4919 h 20949"/>
              <a:gd name="connsiteX10" fmla="*/ 2001 w 32118"/>
              <a:gd name="connsiteY10" fmla="*/ 3357 h 20949"/>
              <a:gd name="connsiteX11" fmla="*/ 2140 w 32118"/>
              <a:gd name="connsiteY11" fmla="*/ 2560 h 20949"/>
              <a:gd name="connsiteX12" fmla="*/ 2238 w 32118"/>
              <a:gd name="connsiteY12" fmla="*/ 0 h 20949"/>
              <a:gd name="connsiteX13" fmla="*/ 32118 w 32118"/>
              <a:gd name="connsiteY13" fmla="*/ 31 h 20949"/>
              <a:gd name="connsiteX0" fmla="*/ 32268 w 32268"/>
              <a:gd name="connsiteY0" fmla="*/ 31 h 20949"/>
              <a:gd name="connsiteX1" fmla="*/ 23480 w 32268"/>
              <a:gd name="connsiteY1" fmla="*/ 4282 h 20949"/>
              <a:gd name="connsiteX2" fmla="*/ 28889 w 32268"/>
              <a:gd name="connsiteY2" fmla="*/ 8676 h 20949"/>
              <a:gd name="connsiteX3" fmla="*/ 31733 w 32268"/>
              <a:gd name="connsiteY3" fmla="*/ 8240 h 20949"/>
              <a:gd name="connsiteX4" fmla="*/ 24828 w 32268"/>
              <a:gd name="connsiteY4" fmla="*/ 15612 h 20949"/>
              <a:gd name="connsiteX5" fmla="*/ 29802 w 32268"/>
              <a:gd name="connsiteY5" fmla="*/ 16962 h 20949"/>
              <a:gd name="connsiteX6" fmla="*/ 27489 w 32268"/>
              <a:gd name="connsiteY6" fmla="*/ 20949 h 20949"/>
              <a:gd name="connsiteX7" fmla="*/ 2418 w 32268"/>
              <a:gd name="connsiteY7" fmla="*/ 20939 h 20949"/>
              <a:gd name="connsiteX8" fmla="*/ 900 w 32268"/>
              <a:gd name="connsiteY8" fmla="*/ 9670 h 20949"/>
              <a:gd name="connsiteX9" fmla="*/ 1664 w 32268"/>
              <a:gd name="connsiteY9" fmla="*/ 6181 h 20949"/>
              <a:gd name="connsiteX10" fmla="*/ 1873 w 32268"/>
              <a:gd name="connsiteY10" fmla="*/ 4919 h 20949"/>
              <a:gd name="connsiteX11" fmla="*/ 2151 w 32268"/>
              <a:gd name="connsiteY11" fmla="*/ 3357 h 20949"/>
              <a:gd name="connsiteX12" fmla="*/ 2290 w 32268"/>
              <a:gd name="connsiteY12" fmla="*/ 2560 h 20949"/>
              <a:gd name="connsiteX13" fmla="*/ 2388 w 32268"/>
              <a:gd name="connsiteY13" fmla="*/ 0 h 20949"/>
              <a:gd name="connsiteX14" fmla="*/ 32268 w 32268"/>
              <a:gd name="connsiteY14" fmla="*/ 31 h 20949"/>
              <a:gd name="connsiteX0" fmla="*/ 32426 w 32426"/>
              <a:gd name="connsiteY0" fmla="*/ 31 h 20949"/>
              <a:gd name="connsiteX1" fmla="*/ 23638 w 32426"/>
              <a:gd name="connsiteY1" fmla="*/ 4282 h 20949"/>
              <a:gd name="connsiteX2" fmla="*/ 29047 w 32426"/>
              <a:gd name="connsiteY2" fmla="*/ 8676 h 20949"/>
              <a:gd name="connsiteX3" fmla="*/ 31891 w 32426"/>
              <a:gd name="connsiteY3" fmla="*/ 8240 h 20949"/>
              <a:gd name="connsiteX4" fmla="*/ 24986 w 32426"/>
              <a:gd name="connsiteY4" fmla="*/ 15612 h 20949"/>
              <a:gd name="connsiteX5" fmla="*/ 29960 w 32426"/>
              <a:gd name="connsiteY5" fmla="*/ 16962 h 20949"/>
              <a:gd name="connsiteX6" fmla="*/ 27647 w 32426"/>
              <a:gd name="connsiteY6" fmla="*/ 20949 h 20949"/>
              <a:gd name="connsiteX7" fmla="*/ 2576 w 32426"/>
              <a:gd name="connsiteY7" fmla="*/ 20939 h 20949"/>
              <a:gd name="connsiteX8" fmla="*/ 641 w 32426"/>
              <a:gd name="connsiteY8" fmla="*/ 12228 h 20949"/>
              <a:gd name="connsiteX9" fmla="*/ 1058 w 32426"/>
              <a:gd name="connsiteY9" fmla="*/ 9670 h 20949"/>
              <a:gd name="connsiteX10" fmla="*/ 1822 w 32426"/>
              <a:gd name="connsiteY10" fmla="*/ 6181 h 20949"/>
              <a:gd name="connsiteX11" fmla="*/ 2031 w 32426"/>
              <a:gd name="connsiteY11" fmla="*/ 4919 h 20949"/>
              <a:gd name="connsiteX12" fmla="*/ 2309 w 32426"/>
              <a:gd name="connsiteY12" fmla="*/ 3357 h 20949"/>
              <a:gd name="connsiteX13" fmla="*/ 2448 w 32426"/>
              <a:gd name="connsiteY13" fmla="*/ 2560 h 20949"/>
              <a:gd name="connsiteX14" fmla="*/ 2546 w 32426"/>
              <a:gd name="connsiteY14" fmla="*/ 0 h 20949"/>
              <a:gd name="connsiteX15" fmla="*/ 32426 w 32426"/>
              <a:gd name="connsiteY15" fmla="*/ 31 h 20949"/>
              <a:gd name="connsiteX0" fmla="*/ 32426 w 32426"/>
              <a:gd name="connsiteY0" fmla="*/ 31 h 20949"/>
              <a:gd name="connsiteX1" fmla="*/ 23638 w 32426"/>
              <a:gd name="connsiteY1" fmla="*/ 4282 h 20949"/>
              <a:gd name="connsiteX2" fmla="*/ 29047 w 32426"/>
              <a:gd name="connsiteY2" fmla="*/ 8676 h 20949"/>
              <a:gd name="connsiteX3" fmla="*/ 31891 w 32426"/>
              <a:gd name="connsiteY3" fmla="*/ 8240 h 20949"/>
              <a:gd name="connsiteX4" fmla="*/ 24986 w 32426"/>
              <a:gd name="connsiteY4" fmla="*/ 15612 h 20949"/>
              <a:gd name="connsiteX5" fmla="*/ 29960 w 32426"/>
              <a:gd name="connsiteY5" fmla="*/ 16962 h 20949"/>
              <a:gd name="connsiteX6" fmla="*/ 27647 w 32426"/>
              <a:gd name="connsiteY6" fmla="*/ 20949 h 20949"/>
              <a:gd name="connsiteX7" fmla="*/ 2576 w 32426"/>
              <a:gd name="connsiteY7" fmla="*/ 20939 h 20949"/>
              <a:gd name="connsiteX8" fmla="*/ 641 w 32426"/>
              <a:gd name="connsiteY8" fmla="*/ 12228 h 20949"/>
              <a:gd name="connsiteX9" fmla="*/ 502 w 32426"/>
              <a:gd name="connsiteY9" fmla="*/ 14056 h 20949"/>
              <a:gd name="connsiteX10" fmla="*/ 1058 w 32426"/>
              <a:gd name="connsiteY10" fmla="*/ 9670 h 20949"/>
              <a:gd name="connsiteX11" fmla="*/ 1822 w 32426"/>
              <a:gd name="connsiteY11" fmla="*/ 6181 h 20949"/>
              <a:gd name="connsiteX12" fmla="*/ 2031 w 32426"/>
              <a:gd name="connsiteY12" fmla="*/ 4919 h 20949"/>
              <a:gd name="connsiteX13" fmla="*/ 2309 w 32426"/>
              <a:gd name="connsiteY13" fmla="*/ 3357 h 20949"/>
              <a:gd name="connsiteX14" fmla="*/ 2448 w 32426"/>
              <a:gd name="connsiteY14" fmla="*/ 2560 h 20949"/>
              <a:gd name="connsiteX15" fmla="*/ 2546 w 32426"/>
              <a:gd name="connsiteY15" fmla="*/ 0 h 20949"/>
              <a:gd name="connsiteX16" fmla="*/ 32426 w 32426"/>
              <a:gd name="connsiteY16" fmla="*/ 31 h 20949"/>
              <a:gd name="connsiteX0" fmla="*/ 32697 w 32697"/>
              <a:gd name="connsiteY0" fmla="*/ 31 h 20949"/>
              <a:gd name="connsiteX1" fmla="*/ 23909 w 32697"/>
              <a:gd name="connsiteY1" fmla="*/ 4282 h 20949"/>
              <a:gd name="connsiteX2" fmla="*/ 29318 w 32697"/>
              <a:gd name="connsiteY2" fmla="*/ 8676 h 20949"/>
              <a:gd name="connsiteX3" fmla="*/ 32162 w 32697"/>
              <a:gd name="connsiteY3" fmla="*/ 8240 h 20949"/>
              <a:gd name="connsiteX4" fmla="*/ 25257 w 32697"/>
              <a:gd name="connsiteY4" fmla="*/ 15612 h 20949"/>
              <a:gd name="connsiteX5" fmla="*/ 30231 w 32697"/>
              <a:gd name="connsiteY5" fmla="*/ 16962 h 20949"/>
              <a:gd name="connsiteX6" fmla="*/ 27918 w 32697"/>
              <a:gd name="connsiteY6" fmla="*/ 20949 h 20949"/>
              <a:gd name="connsiteX7" fmla="*/ 2847 w 32697"/>
              <a:gd name="connsiteY7" fmla="*/ 20939 h 20949"/>
              <a:gd name="connsiteX8" fmla="*/ 356 w 32697"/>
              <a:gd name="connsiteY8" fmla="*/ 15517 h 20949"/>
              <a:gd name="connsiteX9" fmla="*/ 912 w 32697"/>
              <a:gd name="connsiteY9" fmla="*/ 12228 h 20949"/>
              <a:gd name="connsiteX10" fmla="*/ 773 w 32697"/>
              <a:gd name="connsiteY10" fmla="*/ 14056 h 20949"/>
              <a:gd name="connsiteX11" fmla="*/ 1329 w 32697"/>
              <a:gd name="connsiteY11" fmla="*/ 9670 h 20949"/>
              <a:gd name="connsiteX12" fmla="*/ 2093 w 32697"/>
              <a:gd name="connsiteY12" fmla="*/ 6181 h 20949"/>
              <a:gd name="connsiteX13" fmla="*/ 2302 w 32697"/>
              <a:gd name="connsiteY13" fmla="*/ 4919 h 20949"/>
              <a:gd name="connsiteX14" fmla="*/ 2580 w 32697"/>
              <a:gd name="connsiteY14" fmla="*/ 3357 h 20949"/>
              <a:gd name="connsiteX15" fmla="*/ 2719 w 32697"/>
              <a:gd name="connsiteY15" fmla="*/ 2560 h 20949"/>
              <a:gd name="connsiteX16" fmla="*/ 2817 w 32697"/>
              <a:gd name="connsiteY16" fmla="*/ 0 h 20949"/>
              <a:gd name="connsiteX17" fmla="*/ 32697 w 32697"/>
              <a:gd name="connsiteY17" fmla="*/ 31 h 20949"/>
              <a:gd name="connsiteX0" fmla="*/ 32867 w 32867"/>
              <a:gd name="connsiteY0" fmla="*/ 31 h 20949"/>
              <a:gd name="connsiteX1" fmla="*/ 24079 w 32867"/>
              <a:gd name="connsiteY1" fmla="*/ 4282 h 20949"/>
              <a:gd name="connsiteX2" fmla="*/ 29488 w 32867"/>
              <a:gd name="connsiteY2" fmla="*/ 8676 h 20949"/>
              <a:gd name="connsiteX3" fmla="*/ 32332 w 32867"/>
              <a:gd name="connsiteY3" fmla="*/ 8240 h 20949"/>
              <a:gd name="connsiteX4" fmla="*/ 25427 w 32867"/>
              <a:gd name="connsiteY4" fmla="*/ 15612 h 20949"/>
              <a:gd name="connsiteX5" fmla="*/ 30401 w 32867"/>
              <a:gd name="connsiteY5" fmla="*/ 16962 h 20949"/>
              <a:gd name="connsiteX6" fmla="*/ 28088 w 32867"/>
              <a:gd name="connsiteY6" fmla="*/ 20949 h 20949"/>
              <a:gd name="connsiteX7" fmla="*/ 3017 w 32867"/>
              <a:gd name="connsiteY7" fmla="*/ 20939 h 20949"/>
              <a:gd name="connsiteX8" fmla="*/ 178 w 32867"/>
              <a:gd name="connsiteY8" fmla="*/ 18541 h 20949"/>
              <a:gd name="connsiteX9" fmla="*/ 526 w 32867"/>
              <a:gd name="connsiteY9" fmla="*/ 15517 h 20949"/>
              <a:gd name="connsiteX10" fmla="*/ 1082 w 32867"/>
              <a:gd name="connsiteY10" fmla="*/ 12228 h 20949"/>
              <a:gd name="connsiteX11" fmla="*/ 943 w 32867"/>
              <a:gd name="connsiteY11" fmla="*/ 14056 h 20949"/>
              <a:gd name="connsiteX12" fmla="*/ 1499 w 32867"/>
              <a:gd name="connsiteY12" fmla="*/ 9670 h 20949"/>
              <a:gd name="connsiteX13" fmla="*/ 2263 w 32867"/>
              <a:gd name="connsiteY13" fmla="*/ 6181 h 20949"/>
              <a:gd name="connsiteX14" fmla="*/ 2472 w 32867"/>
              <a:gd name="connsiteY14" fmla="*/ 4919 h 20949"/>
              <a:gd name="connsiteX15" fmla="*/ 2750 w 32867"/>
              <a:gd name="connsiteY15" fmla="*/ 3357 h 20949"/>
              <a:gd name="connsiteX16" fmla="*/ 2889 w 32867"/>
              <a:gd name="connsiteY16" fmla="*/ 2560 h 20949"/>
              <a:gd name="connsiteX17" fmla="*/ 2987 w 32867"/>
              <a:gd name="connsiteY17" fmla="*/ 0 h 20949"/>
              <a:gd name="connsiteX18" fmla="*/ 32867 w 32867"/>
              <a:gd name="connsiteY18" fmla="*/ 31 h 20949"/>
              <a:gd name="connsiteX0" fmla="*/ 32831 w 32831"/>
              <a:gd name="connsiteY0" fmla="*/ 31 h 20949"/>
              <a:gd name="connsiteX1" fmla="*/ 24043 w 32831"/>
              <a:gd name="connsiteY1" fmla="*/ 4282 h 20949"/>
              <a:gd name="connsiteX2" fmla="*/ 29452 w 32831"/>
              <a:gd name="connsiteY2" fmla="*/ 8676 h 20949"/>
              <a:gd name="connsiteX3" fmla="*/ 32296 w 32831"/>
              <a:gd name="connsiteY3" fmla="*/ 8240 h 20949"/>
              <a:gd name="connsiteX4" fmla="*/ 25391 w 32831"/>
              <a:gd name="connsiteY4" fmla="*/ 15612 h 20949"/>
              <a:gd name="connsiteX5" fmla="*/ 30365 w 32831"/>
              <a:gd name="connsiteY5" fmla="*/ 16962 h 20949"/>
              <a:gd name="connsiteX6" fmla="*/ 28052 w 32831"/>
              <a:gd name="connsiteY6" fmla="*/ 20949 h 20949"/>
              <a:gd name="connsiteX7" fmla="*/ 2981 w 32831"/>
              <a:gd name="connsiteY7" fmla="*/ 20939 h 20949"/>
              <a:gd name="connsiteX8" fmla="*/ 142 w 32831"/>
              <a:gd name="connsiteY8" fmla="*/ 18541 h 20949"/>
              <a:gd name="connsiteX9" fmla="*/ 490 w 32831"/>
              <a:gd name="connsiteY9" fmla="*/ 15517 h 20949"/>
              <a:gd name="connsiteX10" fmla="*/ 1046 w 32831"/>
              <a:gd name="connsiteY10" fmla="*/ 12228 h 20949"/>
              <a:gd name="connsiteX11" fmla="*/ 907 w 32831"/>
              <a:gd name="connsiteY11" fmla="*/ 14056 h 20949"/>
              <a:gd name="connsiteX12" fmla="*/ 1463 w 32831"/>
              <a:gd name="connsiteY12" fmla="*/ 9670 h 20949"/>
              <a:gd name="connsiteX13" fmla="*/ 2227 w 32831"/>
              <a:gd name="connsiteY13" fmla="*/ 6181 h 20949"/>
              <a:gd name="connsiteX14" fmla="*/ 2436 w 32831"/>
              <a:gd name="connsiteY14" fmla="*/ 4919 h 20949"/>
              <a:gd name="connsiteX15" fmla="*/ 2714 w 32831"/>
              <a:gd name="connsiteY15" fmla="*/ 3357 h 20949"/>
              <a:gd name="connsiteX16" fmla="*/ 2853 w 32831"/>
              <a:gd name="connsiteY16" fmla="*/ 2560 h 20949"/>
              <a:gd name="connsiteX17" fmla="*/ 2951 w 32831"/>
              <a:gd name="connsiteY17" fmla="*/ 0 h 20949"/>
              <a:gd name="connsiteX18" fmla="*/ 32831 w 32831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9310 w 32689"/>
              <a:gd name="connsiteY1" fmla="*/ 8676 h 20949"/>
              <a:gd name="connsiteX2" fmla="*/ 32154 w 32689"/>
              <a:gd name="connsiteY2" fmla="*/ 8240 h 20949"/>
              <a:gd name="connsiteX3" fmla="*/ 25249 w 32689"/>
              <a:gd name="connsiteY3" fmla="*/ 15612 h 20949"/>
              <a:gd name="connsiteX4" fmla="*/ 30223 w 32689"/>
              <a:gd name="connsiteY4" fmla="*/ 16962 h 20949"/>
              <a:gd name="connsiteX5" fmla="*/ 27910 w 32689"/>
              <a:gd name="connsiteY5" fmla="*/ 20949 h 20949"/>
              <a:gd name="connsiteX6" fmla="*/ 2839 w 32689"/>
              <a:gd name="connsiteY6" fmla="*/ 20939 h 20949"/>
              <a:gd name="connsiteX7" fmla="*/ 0 w 32689"/>
              <a:gd name="connsiteY7" fmla="*/ 18541 h 20949"/>
              <a:gd name="connsiteX8" fmla="*/ 348 w 32689"/>
              <a:gd name="connsiteY8" fmla="*/ 15517 h 20949"/>
              <a:gd name="connsiteX9" fmla="*/ 904 w 32689"/>
              <a:gd name="connsiteY9" fmla="*/ 12228 h 20949"/>
              <a:gd name="connsiteX10" fmla="*/ 765 w 32689"/>
              <a:gd name="connsiteY10" fmla="*/ 14056 h 20949"/>
              <a:gd name="connsiteX11" fmla="*/ 1321 w 32689"/>
              <a:gd name="connsiteY11" fmla="*/ 9670 h 20949"/>
              <a:gd name="connsiteX12" fmla="*/ 2085 w 32689"/>
              <a:gd name="connsiteY12" fmla="*/ 6181 h 20949"/>
              <a:gd name="connsiteX13" fmla="*/ 2294 w 32689"/>
              <a:gd name="connsiteY13" fmla="*/ 4919 h 20949"/>
              <a:gd name="connsiteX14" fmla="*/ 2572 w 32689"/>
              <a:gd name="connsiteY14" fmla="*/ 3357 h 20949"/>
              <a:gd name="connsiteX15" fmla="*/ 2711 w 32689"/>
              <a:gd name="connsiteY15" fmla="*/ 2560 h 20949"/>
              <a:gd name="connsiteX16" fmla="*/ 2809 w 32689"/>
              <a:gd name="connsiteY16" fmla="*/ 0 h 20949"/>
              <a:gd name="connsiteX17" fmla="*/ 32689 w 32689"/>
              <a:gd name="connsiteY17" fmla="*/ 31 h 20949"/>
              <a:gd name="connsiteX0" fmla="*/ 32689 w 32689"/>
              <a:gd name="connsiteY0" fmla="*/ 31 h 20949"/>
              <a:gd name="connsiteX1" fmla="*/ 32154 w 32689"/>
              <a:gd name="connsiteY1" fmla="*/ 8240 h 20949"/>
              <a:gd name="connsiteX2" fmla="*/ 25249 w 32689"/>
              <a:gd name="connsiteY2" fmla="*/ 15612 h 20949"/>
              <a:gd name="connsiteX3" fmla="*/ 30223 w 32689"/>
              <a:gd name="connsiteY3" fmla="*/ 16962 h 20949"/>
              <a:gd name="connsiteX4" fmla="*/ 27910 w 32689"/>
              <a:gd name="connsiteY4" fmla="*/ 20949 h 20949"/>
              <a:gd name="connsiteX5" fmla="*/ 2839 w 32689"/>
              <a:gd name="connsiteY5" fmla="*/ 20939 h 20949"/>
              <a:gd name="connsiteX6" fmla="*/ 0 w 32689"/>
              <a:gd name="connsiteY6" fmla="*/ 18541 h 20949"/>
              <a:gd name="connsiteX7" fmla="*/ 348 w 32689"/>
              <a:gd name="connsiteY7" fmla="*/ 15517 h 20949"/>
              <a:gd name="connsiteX8" fmla="*/ 904 w 32689"/>
              <a:gd name="connsiteY8" fmla="*/ 12228 h 20949"/>
              <a:gd name="connsiteX9" fmla="*/ 765 w 32689"/>
              <a:gd name="connsiteY9" fmla="*/ 14056 h 20949"/>
              <a:gd name="connsiteX10" fmla="*/ 1321 w 32689"/>
              <a:gd name="connsiteY10" fmla="*/ 9670 h 20949"/>
              <a:gd name="connsiteX11" fmla="*/ 2085 w 32689"/>
              <a:gd name="connsiteY11" fmla="*/ 6181 h 20949"/>
              <a:gd name="connsiteX12" fmla="*/ 2294 w 32689"/>
              <a:gd name="connsiteY12" fmla="*/ 4919 h 20949"/>
              <a:gd name="connsiteX13" fmla="*/ 2572 w 32689"/>
              <a:gd name="connsiteY13" fmla="*/ 3357 h 20949"/>
              <a:gd name="connsiteX14" fmla="*/ 2711 w 32689"/>
              <a:gd name="connsiteY14" fmla="*/ 2560 h 20949"/>
              <a:gd name="connsiteX15" fmla="*/ 2809 w 32689"/>
              <a:gd name="connsiteY15" fmla="*/ 0 h 20949"/>
              <a:gd name="connsiteX16" fmla="*/ 32689 w 32689"/>
              <a:gd name="connsiteY16" fmla="*/ 31 h 20949"/>
              <a:gd name="connsiteX0" fmla="*/ 32689 w 33476"/>
              <a:gd name="connsiteY0" fmla="*/ 31 h 20949"/>
              <a:gd name="connsiteX1" fmla="*/ 25249 w 33476"/>
              <a:gd name="connsiteY1" fmla="*/ 15612 h 20949"/>
              <a:gd name="connsiteX2" fmla="*/ 30223 w 33476"/>
              <a:gd name="connsiteY2" fmla="*/ 16962 h 20949"/>
              <a:gd name="connsiteX3" fmla="*/ 27910 w 33476"/>
              <a:gd name="connsiteY3" fmla="*/ 20949 h 20949"/>
              <a:gd name="connsiteX4" fmla="*/ 2839 w 33476"/>
              <a:gd name="connsiteY4" fmla="*/ 20939 h 20949"/>
              <a:gd name="connsiteX5" fmla="*/ 0 w 33476"/>
              <a:gd name="connsiteY5" fmla="*/ 18541 h 20949"/>
              <a:gd name="connsiteX6" fmla="*/ 348 w 33476"/>
              <a:gd name="connsiteY6" fmla="*/ 15517 h 20949"/>
              <a:gd name="connsiteX7" fmla="*/ 904 w 33476"/>
              <a:gd name="connsiteY7" fmla="*/ 12228 h 20949"/>
              <a:gd name="connsiteX8" fmla="*/ 765 w 33476"/>
              <a:gd name="connsiteY8" fmla="*/ 14056 h 20949"/>
              <a:gd name="connsiteX9" fmla="*/ 1321 w 33476"/>
              <a:gd name="connsiteY9" fmla="*/ 9670 h 20949"/>
              <a:gd name="connsiteX10" fmla="*/ 2085 w 33476"/>
              <a:gd name="connsiteY10" fmla="*/ 6181 h 20949"/>
              <a:gd name="connsiteX11" fmla="*/ 2294 w 33476"/>
              <a:gd name="connsiteY11" fmla="*/ 4919 h 20949"/>
              <a:gd name="connsiteX12" fmla="*/ 2572 w 33476"/>
              <a:gd name="connsiteY12" fmla="*/ 3357 h 20949"/>
              <a:gd name="connsiteX13" fmla="*/ 2711 w 33476"/>
              <a:gd name="connsiteY13" fmla="*/ 2560 h 20949"/>
              <a:gd name="connsiteX14" fmla="*/ 2809 w 33476"/>
              <a:gd name="connsiteY14" fmla="*/ 0 h 20949"/>
              <a:gd name="connsiteX15" fmla="*/ 32689 w 33476"/>
              <a:gd name="connsiteY15" fmla="*/ 31 h 20949"/>
              <a:gd name="connsiteX0" fmla="*/ 32689 w 34346"/>
              <a:gd name="connsiteY0" fmla="*/ 31 h 20949"/>
              <a:gd name="connsiteX1" fmla="*/ 30223 w 34346"/>
              <a:gd name="connsiteY1" fmla="*/ 16962 h 20949"/>
              <a:gd name="connsiteX2" fmla="*/ 27910 w 34346"/>
              <a:gd name="connsiteY2" fmla="*/ 20949 h 20949"/>
              <a:gd name="connsiteX3" fmla="*/ 2839 w 34346"/>
              <a:gd name="connsiteY3" fmla="*/ 20939 h 20949"/>
              <a:gd name="connsiteX4" fmla="*/ 0 w 34346"/>
              <a:gd name="connsiteY4" fmla="*/ 18541 h 20949"/>
              <a:gd name="connsiteX5" fmla="*/ 348 w 34346"/>
              <a:gd name="connsiteY5" fmla="*/ 15517 h 20949"/>
              <a:gd name="connsiteX6" fmla="*/ 904 w 34346"/>
              <a:gd name="connsiteY6" fmla="*/ 12228 h 20949"/>
              <a:gd name="connsiteX7" fmla="*/ 765 w 34346"/>
              <a:gd name="connsiteY7" fmla="*/ 14056 h 20949"/>
              <a:gd name="connsiteX8" fmla="*/ 1321 w 34346"/>
              <a:gd name="connsiteY8" fmla="*/ 9670 h 20949"/>
              <a:gd name="connsiteX9" fmla="*/ 2085 w 34346"/>
              <a:gd name="connsiteY9" fmla="*/ 6181 h 20949"/>
              <a:gd name="connsiteX10" fmla="*/ 2294 w 34346"/>
              <a:gd name="connsiteY10" fmla="*/ 4919 h 20949"/>
              <a:gd name="connsiteX11" fmla="*/ 2572 w 34346"/>
              <a:gd name="connsiteY11" fmla="*/ 3357 h 20949"/>
              <a:gd name="connsiteX12" fmla="*/ 2711 w 34346"/>
              <a:gd name="connsiteY12" fmla="*/ 2560 h 20949"/>
              <a:gd name="connsiteX13" fmla="*/ 2809 w 34346"/>
              <a:gd name="connsiteY13" fmla="*/ 0 h 20949"/>
              <a:gd name="connsiteX14" fmla="*/ 32689 w 34346"/>
              <a:gd name="connsiteY14" fmla="*/ 31 h 20949"/>
              <a:gd name="connsiteX0" fmla="*/ 32689 w 34442"/>
              <a:gd name="connsiteY0" fmla="*/ 31 h 20949"/>
              <a:gd name="connsiteX1" fmla="*/ 27910 w 34442"/>
              <a:gd name="connsiteY1" fmla="*/ 20949 h 20949"/>
              <a:gd name="connsiteX2" fmla="*/ 2839 w 34442"/>
              <a:gd name="connsiteY2" fmla="*/ 20939 h 20949"/>
              <a:gd name="connsiteX3" fmla="*/ 0 w 34442"/>
              <a:gd name="connsiteY3" fmla="*/ 18541 h 20949"/>
              <a:gd name="connsiteX4" fmla="*/ 348 w 34442"/>
              <a:gd name="connsiteY4" fmla="*/ 15517 h 20949"/>
              <a:gd name="connsiteX5" fmla="*/ 904 w 34442"/>
              <a:gd name="connsiteY5" fmla="*/ 12228 h 20949"/>
              <a:gd name="connsiteX6" fmla="*/ 765 w 34442"/>
              <a:gd name="connsiteY6" fmla="*/ 14056 h 20949"/>
              <a:gd name="connsiteX7" fmla="*/ 1321 w 34442"/>
              <a:gd name="connsiteY7" fmla="*/ 9670 h 20949"/>
              <a:gd name="connsiteX8" fmla="*/ 2085 w 34442"/>
              <a:gd name="connsiteY8" fmla="*/ 6181 h 20949"/>
              <a:gd name="connsiteX9" fmla="*/ 2294 w 34442"/>
              <a:gd name="connsiteY9" fmla="*/ 4919 h 20949"/>
              <a:gd name="connsiteX10" fmla="*/ 2572 w 34442"/>
              <a:gd name="connsiteY10" fmla="*/ 3357 h 20949"/>
              <a:gd name="connsiteX11" fmla="*/ 2711 w 34442"/>
              <a:gd name="connsiteY11" fmla="*/ 2560 h 20949"/>
              <a:gd name="connsiteX12" fmla="*/ 2809 w 34442"/>
              <a:gd name="connsiteY12" fmla="*/ 0 h 20949"/>
              <a:gd name="connsiteX13" fmla="*/ 32689 w 34442"/>
              <a:gd name="connsiteY13" fmla="*/ 31 h 20949"/>
              <a:gd name="connsiteX0" fmla="*/ 27824 w 31311"/>
              <a:gd name="connsiteY0" fmla="*/ 0 h 20951"/>
              <a:gd name="connsiteX1" fmla="*/ 27910 w 31311"/>
              <a:gd name="connsiteY1" fmla="*/ 20951 h 20951"/>
              <a:gd name="connsiteX2" fmla="*/ 2839 w 31311"/>
              <a:gd name="connsiteY2" fmla="*/ 20941 h 20951"/>
              <a:gd name="connsiteX3" fmla="*/ 0 w 31311"/>
              <a:gd name="connsiteY3" fmla="*/ 18543 h 20951"/>
              <a:gd name="connsiteX4" fmla="*/ 348 w 31311"/>
              <a:gd name="connsiteY4" fmla="*/ 15519 h 20951"/>
              <a:gd name="connsiteX5" fmla="*/ 904 w 31311"/>
              <a:gd name="connsiteY5" fmla="*/ 12230 h 20951"/>
              <a:gd name="connsiteX6" fmla="*/ 765 w 31311"/>
              <a:gd name="connsiteY6" fmla="*/ 14058 h 20951"/>
              <a:gd name="connsiteX7" fmla="*/ 1321 w 31311"/>
              <a:gd name="connsiteY7" fmla="*/ 9672 h 20951"/>
              <a:gd name="connsiteX8" fmla="*/ 2085 w 31311"/>
              <a:gd name="connsiteY8" fmla="*/ 6183 h 20951"/>
              <a:gd name="connsiteX9" fmla="*/ 2294 w 31311"/>
              <a:gd name="connsiteY9" fmla="*/ 4921 h 20951"/>
              <a:gd name="connsiteX10" fmla="*/ 2572 w 31311"/>
              <a:gd name="connsiteY10" fmla="*/ 3359 h 20951"/>
              <a:gd name="connsiteX11" fmla="*/ 2711 w 31311"/>
              <a:gd name="connsiteY11" fmla="*/ 2562 h 20951"/>
              <a:gd name="connsiteX12" fmla="*/ 2809 w 31311"/>
              <a:gd name="connsiteY12" fmla="*/ 2 h 20951"/>
              <a:gd name="connsiteX13" fmla="*/ 27824 w 31311"/>
              <a:gd name="connsiteY13" fmla="*/ 0 h 20951"/>
              <a:gd name="connsiteX0" fmla="*/ 27824 w 27910"/>
              <a:gd name="connsiteY0" fmla="*/ 0 h 20951"/>
              <a:gd name="connsiteX1" fmla="*/ 27910 w 27910"/>
              <a:gd name="connsiteY1" fmla="*/ 20951 h 20951"/>
              <a:gd name="connsiteX2" fmla="*/ 2839 w 27910"/>
              <a:gd name="connsiteY2" fmla="*/ 20941 h 20951"/>
              <a:gd name="connsiteX3" fmla="*/ 0 w 27910"/>
              <a:gd name="connsiteY3" fmla="*/ 18543 h 20951"/>
              <a:gd name="connsiteX4" fmla="*/ 348 w 27910"/>
              <a:gd name="connsiteY4" fmla="*/ 15519 h 20951"/>
              <a:gd name="connsiteX5" fmla="*/ 904 w 27910"/>
              <a:gd name="connsiteY5" fmla="*/ 12230 h 20951"/>
              <a:gd name="connsiteX6" fmla="*/ 765 w 27910"/>
              <a:gd name="connsiteY6" fmla="*/ 14058 h 20951"/>
              <a:gd name="connsiteX7" fmla="*/ 1321 w 27910"/>
              <a:gd name="connsiteY7" fmla="*/ 9672 h 20951"/>
              <a:gd name="connsiteX8" fmla="*/ 2085 w 27910"/>
              <a:gd name="connsiteY8" fmla="*/ 6183 h 20951"/>
              <a:gd name="connsiteX9" fmla="*/ 2294 w 27910"/>
              <a:gd name="connsiteY9" fmla="*/ 4921 h 20951"/>
              <a:gd name="connsiteX10" fmla="*/ 2572 w 27910"/>
              <a:gd name="connsiteY10" fmla="*/ 3359 h 20951"/>
              <a:gd name="connsiteX11" fmla="*/ 2711 w 27910"/>
              <a:gd name="connsiteY11" fmla="*/ 2562 h 20951"/>
              <a:gd name="connsiteX12" fmla="*/ 2809 w 27910"/>
              <a:gd name="connsiteY12" fmla="*/ 2 h 20951"/>
              <a:gd name="connsiteX13" fmla="*/ 27824 w 27910"/>
              <a:gd name="connsiteY13" fmla="*/ 0 h 20951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7895 w 33094"/>
              <a:gd name="connsiteY11" fmla="*/ 2593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7895 w 33094"/>
              <a:gd name="connsiteY11" fmla="*/ 2593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41 w 33094"/>
              <a:gd name="connsiteY11" fmla="*/ 4155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11885 w 37710"/>
              <a:gd name="connsiteY8" fmla="*/ 6214 h 20982"/>
              <a:gd name="connsiteX9" fmla="*/ 12094 w 37710"/>
              <a:gd name="connsiteY9" fmla="*/ 4952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11885 w 37710"/>
              <a:gd name="connsiteY8" fmla="*/ 6214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9730 w 37710"/>
              <a:gd name="connsiteY8" fmla="*/ 10068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8321 w 38407"/>
              <a:gd name="connsiteY0" fmla="*/ 31 h 20982"/>
              <a:gd name="connsiteX1" fmla="*/ 38407 w 38407"/>
              <a:gd name="connsiteY1" fmla="*/ 20982 h 20982"/>
              <a:gd name="connsiteX2" fmla="*/ 13336 w 38407"/>
              <a:gd name="connsiteY2" fmla="*/ 20972 h 20982"/>
              <a:gd name="connsiteX3" fmla="*/ 10497 w 38407"/>
              <a:gd name="connsiteY3" fmla="*/ 18574 h 20982"/>
              <a:gd name="connsiteX4" fmla="*/ 10845 w 38407"/>
              <a:gd name="connsiteY4" fmla="*/ 15550 h 20982"/>
              <a:gd name="connsiteX5" fmla="*/ 11401 w 38407"/>
              <a:gd name="connsiteY5" fmla="*/ 12261 h 20982"/>
              <a:gd name="connsiteX6" fmla="*/ 11262 w 38407"/>
              <a:gd name="connsiteY6" fmla="*/ 14089 h 20982"/>
              <a:gd name="connsiteX7" fmla="*/ 2 w 38407"/>
              <a:gd name="connsiteY7" fmla="*/ 10700 h 20982"/>
              <a:gd name="connsiteX8" fmla="*/ 10427 w 38407"/>
              <a:gd name="connsiteY8" fmla="*/ 10068 h 20982"/>
              <a:gd name="connsiteX9" fmla="*/ 10358 w 38407"/>
              <a:gd name="connsiteY9" fmla="*/ 5085 h 20982"/>
              <a:gd name="connsiteX10" fmla="*/ 697 w 38407"/>
              <a:gd name="connsiteY10" fmla="*/ 4586 h 20982"/>
              <a:gd name="connsiteX11" fmla="*/ 5354 w 38407"/>
              <a:gd name="connsiteY11" fmla="*/ 4155 h 20982"/>
              <a:gd name="connsiteX12" fmla="*/ 5313 w 38407"/>
              <a:gd name="connsiteY12" fmla="*/ 0 h 20982"/>
              <a:gd name="connsiteX13" fmla="*/ 38321 w 38407"/>
              <a:gd name="connsiteY13" fmla="*/ 31 h 20982"/>
              <a:gd name="connsiteX0" fmla="*/ 38321 w 38407"/>
              <a:gd name="connsiteY0" fmla="*/ 31 h 20982"/>
              <a:gd name="connsiteX1" fmla="*/ 38407 w 38407"/>
              <a:gd name="connsiteY1" fmla="*/ 20982 h 20982"/>
              <a:gd name="connsiteX2" fmla="*/ 13336 w 38407"/>
              <a:gd name="connsiteY2" fmla="*/ 20972 h 20982"/>
              <a:gd name="connsiteX3" fmla="*/ 10497 w 38407"/>
              <a:gd name="connsiteY3" fmla="*/ 18574 h 20982"/>
              <a:gd name="connsiteX4" fmla="*/ 10845 w 38407"/>
              <a:gd name="connsiteY4" fmla="*/ 15550 h 20982"/>
              <a:gd name="connsiteX5" fmla="*/ 9385 w 38407"/>
              <a:gd name="connsiteY5" fmla="*/ 14321 h 20982"/>
              <a:gd name="connsiteX6" fmla="*/ 11262 w 38407"/>
              <a:gd name="connsiteY6" fmla="*/ 14089 h 20982"/>
              <a:gd name="connsiteX7" fmla="*/ 2 w 38407"/>
              <a:gd name="connsiteY7" fmla="*/ 10700 h 20982"/>
              <a:gd name="connsiteX8" fmla="*/ 10427 w 38407"/>
              <a:gd name="connsiteY8" fmla="*/ 10068 h 20982"/>
              <a:gd name="connsiteX9" fmla="*/ 10358 w 38407"/>
              <a:gd name="connsiteY9" fmla="*/ 5085 h 20982"/>
              <a:gd name="connsiteX10" fmla="*/ 697 w 38407"/>
              <a:gd name="connsiteY10" fmla="*/ 4586 h 20982"/>
              <a:gd name="connsiteX11" fmla="*/ 5354 w 38407"/>
              <a:gd name="connsiteY11" fmla="*/ 4155 h 20982"/>
              <a:gd name="connsiteX12" fmla="*/ 5313 w 38407"/>
              <a:gd name="connsiteY12" fmla="*/ 0 h 20982"/>
              <a:gd name="connsiteX13" fmla="*/ 38321 w 38407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884 w 38408"/>
              <a:gd name="connsiteY6" fmla="*/ 12494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258 w 38408"/>
              <a:gd name="connsiteY6" fmla="*/ 11597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814 w 38408"/>
              <a:gd name="connsiteY6" fmla="*/ 112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1308"/>
              <a:gd name="connsiteX1" fmla="*/ 38408 w 38408"/>
              <a:gd name="connsiteY1" fmla="*/ 20982 h 21308"/>
              <a:gd name="connsiteX2" fmla="*/ 13337 w 38408"/>
              <a:gd name="connsiteY2" fmla="*/ 20972 h 21308"/>
              <a:gd name="connsiteX3" fmla="*/ 7926 w 38408"/>
              <a:gd name="connsiteY3" fmla="*/ 20933 h 21308"/>
              <a:gd name="connsiteX4" fmla="*/ 9317 w 38408"/>
              <a:gd name="connsiteY4" fmla="*/ 16015 h 21308"/>
              <a:gd name="connsiteX5" fmla="*/ 6675 w 38408"/>
              <a:gd name="connsiteY5" fmla="*/ 15849 h 21308"/>
              <a:gd name="connsiteX6" fmla="*/ 6536 w 38408"/>
              <a:gd name="connsiteY6" fmla="*/ 11332 h 21308"/>
              <a:gd name="connsiteX7" fmla="*/ 3 w 38408"/>
              <a:gd name="connsiteY7" fmla="*/ 10700 h 21308"/>
              <a:gd name="connsiteX8" fmla="*/ 10428 w 38408"/>
              <a:gd name="connsiteY8" fmla="*/ 10068 h 21308"/>
              <a:gd name="connsiteX9" fmla="*/ 10359 w 38408"/>
              <a:gd name="connsiteY9" fmla="*/ 5085 h 21308"/>
              <a:gd name="connsiteX10" fmla="*/ 698 w 38408"/>
              <a:gd name="connsiteY10" fmla="*/ 4586 h 21308"/>
              <a:gd name="connsiteX11" fmla="*/ 5355 w 38408"/>
              <a:gd name="connsiteY11" fmla="*/ 4155 h 21308"/>
              <a:gd name="connsiteX12" fmla="*/ 5314 w 38408"/>
              <a:gd name="connsiteY12" fmla="*/ 0 h 21308"/>
              <a:gd name="connsiteX13" fmla="*/ 38322 w 38408"/>
              <a:gd name="connsiteY13" fmla="*/ 31 h 21308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7228 w 37710"/>
              <a:gd name="connsiteY3" fmla="*/ 20933 h 20982"/>
              <a:gd name="connsiteX4" fmla="*/ 8619 w 37710"/>
              <a:gd name="connsiteY4" fmla="*/ 16015 h 20982"/>
              <a:gd name="connsiteX5" fmla="*/ 5977 w 37710"/>
              <a:gd name="connsiteY5" fmla="*/ 15849 h 20982"/>
              <a:gd name="connsiteX6" fmla="*/ 5838 w 37710"/>
              <a:gd name="connsiteY6" fmla="*/ 11332 h 20982"/>
              <a:gd name="connsiteX7" fmla="*/ 217 w 37710"/>
              <a:gd name="connsiteY7" fmla="*/ 10386 h 20982"/>
              <a:gd name="connsiteX8" fmla="*/ 9730 w 37710"/>
              <a:gd name="connsiteY8" fmla="*/ 10068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752 w 38624"/>
              <a:gd name="connsiteY6" fmla="*/ 11332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788 w 38624"/>
              <a:gd name="connsiteY6" fmla="*/ 11088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7153 w 38624"/>
              <a:gd name="connsiteY6" fmla="*/ 11158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10153 w 38624"/>
              <a:gd name="connsiteY4" fmla="*/ 15910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460 w 38624"/>
              <a:gd name="connsiteY4" fmla="*/ 16067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9164 w 38624"/>
              <a:gd name="connsiteY3" fmla="*/ 20828 h 20982"/>
              <a:gd name="connsiteX4" fmla="*/ 9460 w 38624"/>
              <a:gd name="connsiteY4" fmla="*/ 16067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13553 w 38624"/>
              <a:gd name="connsiteY2" fmla="*/ 20972 h 20985"/>
              <a:gd name="connsiteX3" fmla="*/ 8361 w 38624"/>
              <a:gd name="connsiteY3" fmla="*/ 20985 h 20985"/>
              <a:gd name="connsiteX4" fmla="*/ 9460 w 38624"/>
              <a:gd name="connsiteY4" fmla="*/ 16067 h 20985"/>
              <a:gd name="connsiteX5" fmla="*/ 6891 w 38624"/>
              <a:gd name="connsiteY5" fmla="*/ 15954 h 20985"/>
              <a:gd name="connsiteX6" fmla="*/ 6934 w 38624"/>
              <a:gd name="connsiteY6" fmla="*/ 11245 h 20985"/>
              <a:gd name="connsiteX7" fmla="*/ 0 w 38624"/>
              <a:gd name="connsiteY7" fmla="*/ 10752 h 20985"/>
              <a:gd name="connsiteX8" fmla="*/ 10644 w 38624"/>
              <a:gd name="connsiteY8" fmla="*/ 10068 h 20985"/>
              <a:gd name="connsiteX9" fmla="*/ 10575 w 38624"/>
              <a:gd name="connsiteY9" fmla="*/ 5085 h 20985"/>
              <a:gd name="connsiteX10" fmla="*/ 914 w 38624"/>
              <a:gd name="connsiteY10" fmla="*/ 4586 h 20985"/>
              <a:gd name="connsiteX11" fmla="*/ 5571 w 38624"/>
              <a:gd name="connsiteY11" fmla="*/ 4155 h 20985"/>
              <a:gd name="connsiteX12" fmla="*/ 5530 w 38624"/>
              <a:gd name="connsiteY12" fmla="*/ 0 h 20985"/>
              <a:gd name="connsiteX13" fmla="*/ 38538 w 38624"/>
              <a:gd name="connsiteY13" fmla="*/ 31 h 20985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8361 w 38624"/>
              <a:gd name="connsiteY2" fmla="*/ 20985 h 20985"/>
              <a:gd name="connsiteX3" fmla="*/ 9460 w 38624"/>
              <a:gd name="connsiteY3" fmla="*/ 16067 h 20985"/>
              <a:gd name="connsiteX4" fmla="*/ 6891 w 38624"/>
              <a:gd name="connsiteY4" fmla="*/ 15954 h 20985"/>
              <a:gd name="connsiteX5" fmla="*/ 6934 w 38624"/>
              <a:gd name="connsiteY5" fmla="*/ 11245 h 20985"/>
              <a:gd name="connsiteX6" fmla="*/ 0 w 38624"/>
              <a:gd name="connsiteY6" fmla="*/ 10752 h 20985"/>
              <a:gd name="connsiteX7" fmla="*/ 10644 w 38624"/>
              <a:gd name="connsiteY7" fmla="*/ 10068 h 20985"/>
              <a:gd name="connsiteX8" fmla="*/ 10575 w 38624"/>
              <a:gd name="connsiteY8" fmla="*/ 5085 h 20985"/>
              <a:gd name="connsiteX9" fmla="*/ 914 w 38624"/>
              <a:gd name="connsiteY9" fmla="*/ 4586 h 20985"/>
              <a:gd name="connsiteX10" fmla="*/ 5571 w 38624"/>
              <a:gd name="connsiteY10" fmla="*/ 4155 h 20985"/>
              <a:gd name="connsiteX11" fmla="*/ 5530 w 38624"/>
              <a:gd name="connsiteY11" fmla="*/ 0 h 20985"/>
              <a:gd name="connsiteX12" fmla="*/ 38538 w 38624"/>
              <a:gd name="connsiteY12" fmla="*/ 31 h 20985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8361 w 38624"/>
              <a:gd name="connsiteY2" fmla="*/ 20985 h 20985"/>
              <a:gd name="connsiteX3" fmla="*/ 9460 w 38624"/>
              <a:gd name="connsiteY3" fmla="*/ 16067 h 20985"/>
              <a:gd name="connsiteX4" fmla="*/ 6891 w 38624"/>
              <a:gd name="connsiteY4" fmla="*/ 15954 h 20985"/>
              <a:gd name="connsiteX5" fmla="*/ 6934 w 38624"/>
              <a:gd name="connsiteY5" fmla="*/ 11245 h 20985"/>
              <a:gd name="connsiteX6" fmla="*/ 0 w 38624"/>
              <a:gd name="connsiteY6" fmla="*/ 10752 h 20985"/>
              <a:gd name="connsiteX7" fmla="*/ 10644 w 38624"/>
              <a:gd name="connsiteY7" fmla="*/ 10068 h 20985"/>
              <a:gd name="connsiteX8" fmla="*/ 10575 w 38624"/>
              <a:gd name="connsiteY8" fmla="*/ 5085 h 20985"/>
              <a:gd name="connsiteX9" fmla="*/ 914 w 38624"/>
              <a:gd name="connsiteY9" fmla="*/ 4586 h 20985"/>
              <a:gd name="connsiteX10" fmla="*/ 5571 w 38624"/>
              <a:gd name="connsiteY10" fmla="*/ 4155 h 20985"/>
              <a:gd name="connsiteX11" fmla="*/ 5530 w 38624"/>
              <a:gd name="connsiteY11" fmla="*/ 0 h 20985"/>
              <a:gd name="connsiteX12" fmla="*/ 38538 w 38624"/>
              <a:gd name="connsiteY12" fmla="*/ 31 h 20985"/>
              <a:gd name="connsiteX0" fmla="*/ 38538 w 59633"/>
              <a:gd name="connsiteY0" fmla="*/ 31 h 20985"/>
              <a:gd name="connsiteX1" fmla="*/ 59633 w 59633"/>
              <a:gd name="connsiteY1" fmla="*/ 20982 h 20985"/>
              <a:gd name="connsiteX2" fmla="*/ 8361 w 59633"/>
              <a:gd name="connsiteY2" fmla="*/ 20985 h 20985"/>
              <a:gd name="connsiteX3" fmla="*/ 9460 w 59633"/>
              <a:gd name="connsiteY3" fmla="*/ 16067 h 20985"/>
              <a:gd name="connsiteX4" fmla="*/ 6891 w 59633"/>
              <a:gd name="connsiteY4" fmla="*/ 15954 h 20985"/>
              <a:gd name="connsiteX5" fmla="*/ 6934 w 59633"/>
              <a:gd name="connsiteY5" fmla="*/ 11245 h 20985"/>
              <a:gd name="connsiteX6" fmla="*/ 0 w 59633"/>
              <a:gd name="connsiteY6" fmla="*/ 10752 h 20985"/>
              <a:gd name="connsiteX7" fmla="*/ 10644 w 59633"/>
              <a:gd name="connsiteY7" fmla="*/ 10068 h 20985"/>
              <a:gd name="connsiteX8" fmla="*/ 10575 w 59633"/>
              <a:gd name="connsiteY8" fmla="*/ 5085 h 20985"/>
              <a:gd name="connsiteX9" fmla="*/ 914 w 59633"/>
              <a:gd name="connsiteY9" fmla="*/ 4586 h 20985"/>
              <a:gd name="connsiteX10" fmla="*/ 5571 w 59633"/>
              <a:gd name="connsiteY10" fmla="*/ 4155 h 20985"/>
              <a:gd name="connsiteX11" fmla="*/ 5530 w 59633"/>
              <a:gd name="connsiteY11" fmla="*/ 0 h 20985"/>
              <a:gd name="connsiteX12" fmla="*/ 38538 w 59633"/>
              <a:gd name="connsiteY12" fmla="*/ 31 h 20985"/>
              <a:gd name="connsiteX0" fmla="*/ 59685 w 59689"/>
              <a:gd name="connsiteY0" fmla="*/ 9 h 20985"/>
              <a:gd name="connsiteX1" fmla="*/ 59633 w 59689"/>
              <a:gd name="connsiteY1" fmla="*/ 20982 h 20985"/>
              <a:gd name="connsiteX2" fmla="*/ 8361 w 59689"/>
              <a:gd name="connsiteY2" fmla="*/ 20985 h 20985"/>
              <a:gd name="connsiteX3" fmla="*/ 9460 w 59689"/>
              <a:gd name="connsiteY3" fmla="*/ 16067 h 20985"/>
              <a:gd name="connsiteX4" fmla="*/ 6891 w 59689"/>
              <a:gd name="connsiteY4" fmla="*/ 15954 h 20985"/>
              <a:gd name="connsiteX5" fmla="*/ 6934 w 59689"/>
              <a:gd name="connsiteY5" fmla="*/ 11245 h 20985"/>
              <a:gd name="connsiteX6" fmla="*/ 0 w 59689"/>
              <a:gd name="connsiteY6" fmla="*/ 10752 h 20985"/>
              <a:gd name="connsiteX7" fmla="*/ 10644 w 59689"/>
              <a:gd name="connsiteY7" fmla="*/ 10068 h 20985"/>
              <a:gd name="connsiteX8" fmla="*/ 10575 w 59689"/>
              <a:gd name="connsiteY8" fmla="*/ 5085 h 20985"/>
              <a:gd name="connsiteX9" fmla="*/ 914 w 59689"/>
              <a:gd name="connsiteY9" fmla="*/ 4586 h 20985"/>
              <a:gd name="connsiteX10" fmla="*/ 5571 w 59689"/>
              <a:gd name="connsiteY10" fmla="*/ 4155 h 20985"/>
              <a:gd name="connsiteX11" fmla="*/ 5530 w 59689"/>
              <a:gd name="connsiteY11" fmla="*/ 0 h 20985"/>
              <a:gd name="connsiteX12" fmla="*/ 59685 w 59689"/>
              <a:gd name="connsiteY12" fmla="*/ 9 h 20985"/>
              <a:gd name="connsiteX0" fmla="*/ 59685 w 59685"/>
              <a:gd name="connsiteY0" fmla="*/ 9 h 20985"/>
              <a:gd name="connsiteX1" fmla="*/ 59633 w 59685"/>
              <a:gd name="connsiteY1" fmla="*/ 20982 h 20985"/>
              <a:gd name="connsiteX2" fmla="*/ 8361 w 59685"/>
              <a:gd name="connsiteY2" fmla="*/ 20985 h 20985"/>
              <a:gd name="connsiteX3" fmla="*/ 9460 w 59685"/>
              <a:gd name="connsiteY3" fmla="*/ 16067 h 20985"/>
              <a:gd name="connsiteX4" fmla="*/ 6891 w 59685"/>
              <a:gd name="connsiteY4" fmla="*/ 15954 h 20985"/>
              <a:gd name="connsiteX5" fmla="*/ 6934 w 59685"/>
              <a:gd name="connsiteY5" fmla="*/ 11245 h 20985"/>
              <a:gd name="connsiteX6" fmla="*/ 0 w 59685"/>
              <a:gd name="connsiteY6" fmla="*/ 10752 h 20985"/>
              <a:gd name="connsiteX7" fmla="*/ 10644 w 59685"/>
              <a:gd name="connsiteY7" fmla="*/ 10068 h 20985"/>
              <a:gd name="connsiteX8" fmla="*/ 10575 w 59685"/>
              <a:gd name="connsiteY8" fmla="*/ 5085 h 20985"/>
              <a:gd name="connsiteX9" fmla="*/ 914 w 59685"/>
              <a:gd name="connsiteY9" fmla="*/ 4586 h 20985"/>
              <a:gd name="connsiteX10" fmla="*/ 5571 w 59685"/>
              <a:gd name="connsiteY10" fmla="*/ 4155 h 20985"/>
              <a:gd name="connsiteX11" fmla="*/ 5530 w 59685"/>
              <a:gd name="connsiteY11" fmla="*/ 0 h 20985"/>
              <a:gd name="connsiteX12" fmla="*/ 59685 w 59685"/>
              <a:gd name="connsiteY12" fmla="*/ 9 h 20985"/>
              <a:gd name="connsiteX0" fmla="*/ 59685 w 59772"/>
              <a:gd name="connsiteY0" fmla="*/ 9 h 21048"/>
              <a:gd name="connsiteX1" fmla="*/ 59771 w 59772"/>
              <a:gd name="connsiteY1" fmla="*/ 21048 h 21048"/>
              <a:gd name="connsiteX2" fmla="*/ 8361 w 59772"/>
              <a:gd name="connsiteY2" fmla="*/ 20985 h 21048"/>
              <a:gd name="connsiteX3" fmla="*/ 9460 w 59772"/>
              <a:gd name="connsiteY3" fmla="*/ 16067 h 21048"/>
              <a:gd name="connsiteX4" fmla="*/ 6891 w 59772"/>
              <a:gd name="connsiteY4" fmla="*/ 15954 h 21048"/>
              <a:gd name="connsiteX5" fmla="*/ 6934 w 59772"/>
              <a:gd name="connsiteY5" fmla="*/ 11245 h 21048"/>
              <a:gd name="connsiteX6" fmla="*/ 0 w 59772"/>
              <a:gd name="connsiteY6" fmla="*/ 10752 h 21048"/>
              <a:gd name="connsiteX7" fmla="*/ 10644 w 59772"/>
              <a:gd name="connsiteY7" fmla="*/ 10068 h 21048"/>
              <a:gd name="connsiteX8" fmla="*/ 10575 w 59772"/>
              <a:gd name="connsiteY8" fmla="*/ 5085 h 21048"/>
              <a:gd name="connsiteX9" fmla="*/ 914 w 59772"/>
              <a:gd name="connsiteY9" fmla="*/ 4586 h 21048"/>
              <a:gd name="connsiteX10" fmla="*/ 5571 w 59772"/>
              <a:gd name="connsiteY10" fmla="*/ 4155 h 21048"/>
              <a:gd name="connsiteX11" fmla="*/ 5530 w 59772"/>
              <a:gd name="connsiteY11" fmla="*/ 0 h 21048"/>
              <a:gd name="connsiteX12" fmla="*/ 59685 w 59772"/>
              <a:gd name="connsiteY12" fmla="*/ 9 h 21048"/>
              <a:gd name="connsiteX0" fmla="*/ 59869 w 59869"/>
              <a:gd name="connsiteY0" fmla="*/ 0 h 21105"/>
              <a:gd name="connsiteX1" fmla="*/ 59771 w 59869"/>
              <a:gd name="connsiteY1" fmla="*/ 21105 h 21105"/>
              <a:gd name="connsiteX2" fmla="*/ 8361 w 59869"/>
              <a:gd name="connsiteY2" fmla="*/ 21042 h 21105"/>
              <a:gd name="connsiteX3" fmla="*/ 9460 w 59869"/>
              <a:gd name="connsiteY3" fmla="*/ 16124 h 21105"/>
              <a:gd name="connsiteX4" fmla="*/ 6891 w 59869"/>
              <a:gd name="connsiteY4" fmla="*/ 16011 h 21105"/>
              <a:gd name="connsiteX5" fmla="*/ 6934 w 59869"/>
              <a:gd name="connsiteY5" fmla="*/ 11302 h 21105"/>
              <a:gd name="connsiteX6" fmla="*/ 0 w 59869"/>
              <a:gd name="connsiteY6" fmla="*/ 10809 h 21105"/>
              <a:gd name="connsiteX7" fmla="*/ 10644 w 59869"/>
              <a:gd name="connsiteY7" fmla="*/ 10125 h 21105"/>
              <a:gd name="connsiteX8" fmla="*/ 10575 w 59869"/>
              <a:gd name="connsiteY8" fmla="*/ 5142 h 21105"/>
              <a:gd name="connsiteX9" fmla="*/ 914 w 59869"/>
              <a:gd name="connsiteY9" fmla="*/ 4643 h 21105"/>
              <a:gd name="connsiteX10" fmla="*/ 5571 w 59869"/>
              <a:gd name="connsiteY10" fmla="*/ 4212 h 21105"/>
              <a:gd name="connsiteX11" fmla="*/ 5530 w 59869"/>
              <a:gd name="connsiteY11" fmla="*/ 57 h 21105"/>
              <a:gd name="connsiteX12" fmla="*/ 59869 w 59869"/>
              <a:gd name="connsiteY12" fmla="*/ 0 h 21105"/>
              <a:gd name="connsiteX0" fmla="*/ 59869 w 59869"/>
              <a:gd name="connsiteY0" fmla="*/ 31 h 21136"/>
              <a:gd name="connsiteX1" fmla="*/ 59771 w 59869"/>
              <a:gd name="connsiteY1" fmla="*/ 21136 h 21136"/>
              <a:gd name="connsiteX2" fmla="*/ 8361 w 59869"/>
              <a:gd name="connsiteY2" fmla="*/ 21073 h 21136"/>
              <a:gd name="connsiteX3" fmla="*/ 9460 w 59869"/>
              <a:gd name="connsiteY3" fmla="*/ 16155 h 21136"/>
              <a:gd name="connsiteX4" fmla="*/ 6891 w 59869"/>
              <a:gd name="connsiteY4" fmla="*/ 16042 h 21136"/>
              <a:gd name="connsiteX5" fmla="*/ 6934 w 59869"/>
              <a:gd name="connsiteY5" fmla="*/ 11333 h 21136"/>
              <a:gd name="connsiteX6" fmla="*/ 0 w 59869"/>
              <a:gd name="connsiteY6" fmla="*/ 10840 h 21136"/>
              <a:gd name="connsiteX7" fmla="*/ 10644 w 59869"/>
              <a:gd name="connsiteY7" fmla="*/ 10156 h 21136"/>
              <a:gd name="connsiteX8" fmla="*/ 10575 w 59869"/>
              <a:gd name="connsiteY8" fmla="*/ 5173 h 21136"/>
              <a:gd name="connsiteX9" fmla="*/ 914 w 59869"/>
              <a:gd name="connsiteY9" fmla="*/ 4674 h 21136"/>
              <a:gd name="connsiteX10" fmla="*/ 5571 w 59869"/>
              <a:gd name="connsiteY10" fmla="*/ 4243 h 21136"/>
              <a:gd name="connsiteX11" fmla="*/ 5484 w 59869"/>
              <a:gd name="connsiteY11" fmla="*/ 0 h 21136"/>
              <a:gd name="connsiteX12" fmla="*/ 59869 w 59869"/>
              <a:gd name="connsiteY12" fmla="*/ 31 h 21136"/>
              <a:gd name="connsiteX0" fmla="*/ 59869 w 59869"/>
              <a:gd name="connsiteY0" fmla="*/ 31 h 21161"/>
              <a:gd name="connsiteX1" fmla="*/ 59771 w 59869"/>
              <a:gd name="connsiteY1" fmla="*/ 21136 h 21161"/>
              <a:gd name="connsiteX2" fmla="*/ 8361 w 59869"/>
              <a:gd name="connsiteY2" fmla="*/ 21161 h 21161"/>
              <a:gd name="connsiteX3" fmla="*/ 9460 w 59869"/>
              <a:gd name="connsiteY3" fmla="*/ 16155 h 21161"/>
              <a:gd name="connsiteX4" fmla="*/ 6891 w 59869"/>
              <a:gd name="connsiteY4" fmla="*/ 16042 h 21161"/>
              <a:gd name="connsiteX5" fmla="*/ 6934 w 59869"/>
              <a:gd name="connsiteY5" fmla="*/ 11333 h 21161"/>
              <a:gd name="connsiteX6" fmla="*/ 0 w 59869"/>
              <a:gd name="connsiteY6" fmla="*/ 10840 h 21161"/>
              <a:gd name="connsiteX7" fmla="*/ 10644 w 59869"/>
              <a:gd name="connsiteY7" fmla="*/ 10156 h 21161"/>
              <a:gd name="connsiteX8" fmla="*/ 10575 w 59869"/>
              <a:gd name="connsiteY8" fmla="*/ 5173 h 21161"/>
              <a:gd name="connsiteX9" fmla="*/ 914 w 59869"/>
              <a:gd name="connsiteY9" fmla="*/ 4674 h 21161"/>
              <a:gd name="connsiteX10" fmla="*/ 5571 w 59869"/>
              <a:gd name="connsiteY10" fmla="*/ 4243 h 21161"/>
              <a:gd name="connsiteX11" fmla="*/ 5484 w 59869"/>
              <a:gd name="connsiteY11" fmla="*/ 0 h 21161"/>
              <a:gd name="connsiteX12" fmla="*/ 59869 w 59869"/>
              <a:gd name="connsiteY12" fmla="*/ 31 h 21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69" h="21161">
                <a:moveTo>
                  <a:pt x="59869" y="31"/>
                </a:moveTo>
                <a:cubicBezTo>
                  <a:pt x="59852" y="7022"/>
                  <a:pt x="59788" y="14145"/>
                  <a:pt x="59771" y="21136"/>
                </a:cubicBezTo>
                <a:lnTo>
                  <a:pt x="8361" y="21161"/>
                </a:lnTo>
                <a:lnTo>
                  <a:pt x="9460" y="16155"/>
                </a:lnTo>
                <a:lnTo>
                  <a:pt x="6891" y="16042"/>
                </a:lnTo>
                <a:cubicBezTo>
                  <a:pt x="6845" y="16651"/>
                  <a:pt x="6980" y="10724"/>
                  <a:pt x="6934" y="11333"/>
                </a:cubicBezTo>
                <a:lnTo>
                  <a:pt x="0" y="10840"/>
                </a:lnTo>
                <a:lnTo>
                  <a:pt x="10644" y="10156"/>
                </a:lnTo>
                <a:cubicBezTo>
                  <a:pt x="10714" y="9735"/>
                  <a:pt x="10505" y="5594"/>
                  <a:pt x="10575" y="5173"/>
                </a:cubicBezTo>
                <a:lnTo>
                  <a:pt x="914" y="4674"/>
                </a:lnTo>
                <a:lnTo>
                  <a:pt x="5571" y="4243"/>
                </a:lnTo>
                <a:cubicBezTo>
                  <a:pt x="5557" y="2858"/>
                  <a:pt x="5498" y="1385"/>
                  <a:pt x="5484" y="0"/>
                </a:cubicBezTo>
                <a:lnTo>
                  <a:pt x="59869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62103A-BB22-D342-A7E3-7F997D6A41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3427" y="3423934"/>
            <a:ext cx="3328474" cy="2223214"/>
          </a:xfrm>
        </p:spPr>
        <p:txBody>
          <a:bodyPr wrap="square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5400" b="1" kern="1200" dirty="0">
                <a:solidFill>
                  <a:srgbClr val="0A1733"/>
                </a:solidFill>
                <a:latin typeface="Oswald" pitchFamily="2" charset="77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id="{86F57146-685F-E945-A21E-56C3E776F8B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43426" y="2105326"/>
            <a:ext cx="850338" cy="847976"/>
          </a:xfrm>
          <a:noFill/>
        </p:spPr>
        <p:txBody>
          <a:bodyPr anchor="ctr" anchorCtr="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sz="1800"/>
              <a:t>Icon if wanted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BF63917-7A53-1348-8122-067E12A29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226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Functional_Blue">
    <p:bg>
      <p:bgPr>
        <a:solidFill>
          <a:srgbClr val="2679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E14F7E7-2A3C-784C-A883-0578C57A99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77538" y="-15356"/>
            <a:ext cx="7924332" cy="6876288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62103A-BB22-D342-A7E3-7F997D6A41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109" y="3422788"/>
            <a:ext cx="3309503" cy="2269613"/>
          </a:xfrm>
        </p:spPr>
        <p:txBody>
          <a:bodyPr wrap="square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5400" b="1" kern="1200" dirty="0">
                <a:solidFill>
                  <a:schemeClr val="tx1"/>
                </a:solidFill>
                <a:latin typeface="Oswald" pitchFamily="2" charset="77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E1B27EC3-418A-4427-8B98-06D105E50F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9109" y="2118252"/>
            <a:ext cx="850338" cy="863899"/>
          </a:xfrm>
          <a:noFill/>
        </p:spPr>
        <p:txBody>
          <a:bodyPr anchor="ctr" anchorCtr="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sz="1800"/>
              <a:t>Icon if wanted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71BFC3-15F3-4A48-B7C0-3F4C54479B8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BF63917-7A53-1348-8122-067E12A29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825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divider_Expressiv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A1BE20-D731-A843-B0A0-A3BD5CD880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41298" y="-14210"/>
            <a:ext cx="8877530" cy="6876288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32127 w 32127"/>
              <a:gd name="connsiteY0" fmla="*/ 31 h 20949"/>
              <a:gd name="connsiteX1" fmla="*/ 23339 w 32127"/>
              <a:gd name="connsiteY1" fmla="*/ 4282 h 20949"/>
              <a:gd name="connsiteX2" fmla="*/ 28748 w 32127"/>
              <a:gd name="connsiteY2" fmla="*/ 8676 h 20949"/>
              <a:gd name="connsiteX3" fmla="*/ 31592 w 32127"/>
              <a:gd name="connsiteY3" fmla="*/ 8240 h 20949"/>
              <a:gd name="connsiteX4" fmla="*/ 24687 w 32127"/>
              <a:gd name="connsiteY4" fmla="*/ 15612 h 20949"/>
              <a:gd name="connsiteX5" fmla="*/ 29661 w 32127"/>
              <a:gd name="connsiteY5" fmla="*/ 16962 h 20949"/>
              <a:gd name="connsiteX6" fmla="*/ 27348 w 32127"/>
              <a:gd name="connsiteY6" fmla="*/ 20949 h 20949"/>
              <a:gd name="connsiteX7" fmla="*/ 2277 w 32127"/>
              <a:gd name="connsiteY7" fmla="*/ 20939 h 20949"/>
              <a:gd name="connsiteX8" fmla="*/ 2149 w 32127"/>
              <a:gd name="connsiteY8" fmla="*/ 2560 h 20949"/>
              <a:gd name="connsiteX9" fmla="*/ 2247 w 32127"/>
              <a:gd name="connsiteY9" fmla="*/ 0 h 20949"/>
              <a:gd name="connsiteX10" fmla="*/ 32127 w 32127"/>
              <a:gd name="connsiteY10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2001 w 32118"/>
              <a:gd name="connsiteY8" fmla="*/ 3357 h 20949"/>
              <a:gd name="connsiteX9" fmla="*/ 2140 w 32118"/>
              <a:gd name="connsiteY9" fmla="*/ 2560 h 20949"/>
              <a:gd name="connsiteX10" fmla="*/ 2238 w 32118"/>
              <a:gd name="connsiteY10" fmla="*/ 0 h 20949"/>
              <a:gd name="connsiteX11" fmla="*/ 32118 w 32118"/>
              <a:gd name="connsiteY11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1723 w 32118"/>
              <a:gd name="connsiteY8" fmla="*/ 4919 h 20949"/>
              <a:gd name="connsiteX9" fmla="*/ 2001 w 32118"/>
              <a:gd name="connsiteY9" fmla="*/ 3357 h 20949"/>
              <a:gd name="connsiteX10" fmla="*/ 2140 w 32118"/>
              <a:gd name="connsiteY10" fmla="*/ 2560 h 20949"/>
              <a:gd name="connsiteX11" fmla="*/ 2238 w 32118"/>
              <a:gd name="connsiteY11" fmla="*/ 0 h 20949"/>
              <a:gd name="connsiteX12" fmla="*/ 32118 w 32118"/>
              <a:gd name="connsiteY12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1514 w 32118"/>
              <a:gd name="connsiteY8" fmla="*/ 6181 h 20949"/>
              <a:gd name="connsiteX9" fmla="*/ 1723 w 32118"/>
              <a:gd name="connsiteY9" fmla="*/ 4919 h 20949"/>
              <a:gd name="connsiteX10" fmla="*/ 2001 w 32118"/>
              <a:gd name="connsiteY10" fmla="*/ 3357 h 20949"/>
              <a:gd name="connsiteX11" fmla="*/ 2140 w 32118"/>
              <a:gd name="connsiteY11" fmla="*/ 2560 h 20949"/>
              <a:gd name="connsiteX12" fmla="*/ 2238 w 32118"/>
              <a:gd name="connsiteY12" fmla="*/ 0 h 20949"/>
              <a:gd name="connsiteX13" fmla="*/ 32118 w 32118"/>
              <a:gd name="connsiteY13" fmla="*/ 31 h 20949"/>
              <a:gd name="connsiteX0" fmla="*/ 32268 w 32268"/>
              <a:gd name="connsiteY0" fmla="*/ 31 h 20949"/>
              <a:gd name="connsiteX1" fmla="*/ 23480 w 32268"/>
              <a:gd name="connsiteY1" fmla="*/ 4282 h 20949"/>
              <a:gd name="connsiteX2" fmla="*/ 28889 w 32268"/>
              <a:gd name="connsiteY2" fmla="*/ 8676 h 20949"/>
              <a:gd name="connsiteX3" fmla="*/ 31733 w 32268"/>
              <a:gd name="connsiteY3" fmla="*/ 8240 h 20949"/>
              <a:gd name="connsiteX4" fmla="*/ 24828 w 32268"/>
              <a:gd name="connsiteY4" fmla="*/ 15612 h 20949"/>
              <a:gd name="connsiteX5" fmla="*/ 29802 w 32268"/>
              <a:gd name="connsiteY5" fmla="*/ 16962 h 20949"/>
              <a:gd name="connsiteX6" fmla="*/ 27489 w 32268"/>
              <a:gd name="connsiteY6" fmla="*/ 20949 h 20949"/>
              <a:gd name="connsiteX7" fmla="*/ 2418 w 32268"/>
              <a:gd name="connsiteY7" fmla="*/ 20939 h 20949"/>
              <a:gd name="connsiteX8" fmla="*/ 900 w 32268"/>
              <a:gd name="connsiteY8" fmla="*/ 9670 h 20949"/>
              <a:gd name="connsiteX9" fmla="*/ 1664 w 32268"/>
              <a:gd name="connsiteY9" fmla="*/ 6181 h 20949"/>
              <a:gd name="connsiteX10" fmla="*/ 1873 w 32268"/>
              <a:gd name="connsiteY10" fmla="*/ 4919 h 20949"/>
              <a:gd name="connsiteX11" fmla="*/ 2151 w 32268"/>
              <a:gd name="connsiteY11" fmla="*/ 3357 h 20949"/>
              <a:gd name="connsiteX12" fmla="*/ 2290 w 32268"/>
              <a:gd name="connsiteY12" fmla="*/ 2560 h 20949"/>
              <a:gd name="connsiteX13" fmla="*/ 2388 w 32268"/>
              <a:gd name="connsiteY13" fmla="*/ 0 h 20949"/>
              <a:gd name="connsiteX14" fmla="*/ 32268 w 32268"/>
              <a:gd name="connsiteY14" fmla="*/ 31 h 20949"/>
              <a:gd name="connsiteX0" fmla="*/ 32426 w 32426"/>
              <a:gd name="connsiteY0" fmla="*/ 31 h 20949"/>
              <a:gd name="connsiteX1" fmla="*/ 23638 w 32426"/>
              <a:gd name="connsiteY1" fmla="*/ 4282 h 20949"/>
              <a:gd name="connsiteX2" fmla="*/ 29047 w 32426"/>
              <a:gd name="connsiteY2" fmla="*/ 8676 h 20949"/>
              <a:gd name="connsiteX3" fmla="*/ 31891 w 32426"/>
              <a:gd name="connsiteY3" fmla="*/ 8240 h 20949"/>
              <a:gd name="connsiteX4" fmla="*/ 24986 w 32426"/>
              <a:gd name="connsiteY4" fmla="*/ 15612 h 20949"/>
              <a:gd name="connsiteX5" fmla="*/ 29960 w 32426"/>
              <a:gd name="connsiteY5" fmla="*/ 16962 h 20949"/>
              <a:gd name="connsiteX6" fmla="*/ 27647 w 32426"/>
              <a:gd name="connsiteY6" fmla="*/ 20949 h 20949"/>
              <a:gd name="connsiteX7" fmla="*/ 2576 w 32426"/>
              <a:gd name="connsiteY7" fmla="*/ 20939 h 20949"/>
              <a:gd name="connsiteX8" fmla="*/ 641 w 32426"/>
              <a:gd name="connsiteY8" fmla="*/ 12228 h 20949"/>
              <a:gd name="connsiteX9" fmla="*/ 1058 w 32426"/>
              <a:gd name="connsiteY9" fmla="*/ 9670 h 20949"/>
              <a:gd name="connsiteX10" fmla="*/ 1822 w 32426"/>
              <a:gd name="connsiteY10" fmla="*/ 6181 h 20949"/>
              <a:gd name="connsiteX11" fmla="*/ 2031 w 32426"/>
              <a:gd name="connsiteY11" fmla="*/ 4919 h 20949"/>
              <a:gd name="connsiteX12" fmla="*/ 2309 w 32426"/>
              <a:gd name="connsiteY12" fmla="*/ 3357 h 20949"/>
              <a:gd name="connsiteX13" fmla="*/ 2448 w 32426"/>
              <a:gd name="connsiteY13" fmla="*/ 2560 h 20949"/>
              <a:gd name="connsiteX14" fmla="*/ 2546 w 32426"/>
              <a:gd name="connsiteY14" fmla="*/ 0 h 20949"/>
              <a:gd name="connsiteX15" fmla="*/ 32426 w 32426"/>
              <a:gd name="connsiteY15" fmla="*/ 31 h 20949"/>
              <a:gd name="connsiteX0" fmla="*/ 32426 w 32426"/>
              <a:gd name="connsiteY0" fmla="*/ 31 h 20949"/>
              <a:gd name="connsiteX1" fmla="*/ 23638 w 32426"/>
              <a:gd name="connsiteY1" fmla="*/ 4282 h 20949"/>
              <a:gd name="connsiteX2" fmla="*/ 29047 w 32426"/>
              <a:gd name="connsiteY2" fmla="*/ 8676 h 20949"/>
              <a:gd name="connsiteX3" fmla="*/ 31891 w 32426"/>
              <a:gd name="connsiteY3" fmla="*/ 8240 h 20949"/>
              <a:gd name="connsiteX4" fmla="*/ 24986 w 32426"/>
              <a:gd name="connsiteY4" fmla="*/ 15612 h 20949"/>
              <a:gd name="connsiteX5" fmla="*/ 29960 w 32426"/>
              <a:gd name="connsiteY5" fmla="*/ 16962 h 20949"/>
              <a:gd name="connsiteX6" fmla="*/ 27647 w 32426"/>
              <a:gd name="connsiteY6" fmla="*/ 20949 h 20949"/>
              <a:gd name="connsiteX7" fmla="*/ 2576 w 32426"/>
              <a:gd name="connsiteY7" fmla="*/ 20939 h 20949"/>
              <a:gd name="connsiteX8" fmla="*/ 641 w 32426"/>
              <a:gd name="connsiteY8" fmla="*/ 12228 h 20949"/>
              <a:gd name="connsiteX9" fmla="*/ 502 w 32426"/>
              <a:gd name="connsiteY9" fmla="*/ 14056 h 20949"/>
              <a:gd name="connsiteX10" fmla="*/ 1058 w 32426"/>
              <a:gd name="connsiteY10" fmla="*/ 9670 h 20949"/>
              <a:gd name="connsiteX11" fmla="*/ 1822 w 32426"/>
              <a:gd name="connsiteY11" fmla="*/ 6181 h 20949"/>
              <a:gd name="connsiteX12" fmla="*/ 2031 w 32426"/>
              <a:gd name="connsiteY12" fmla="*/ 4919 h 20949"/>
              <a:gd name="connsiteX13" fmla="*/ 2309 w 32426"/>
              <a:gd name="connsiteY13" fmla="*/ 3357 h 20949"/>
              <a:gd name="connsiteX14" fmla="*/ 2448 w 32426"/>
              <a:gd name="connsiteY14" fmla="*/ 2560 h 20949"/>
              <a:gd name="connsiteX15" fmla="*/ 2546 w 32426"/>
              <a:gd name="connsiteY15" fmla="*/ 0 h 20949"/>
              <a:gd name="connsiteX16" fmla="*/ 32426 w 32426"/>
              <a:gd name="connsiteY16" fmla="*/ 31 h 20949"/>
              <a:gd name="connsiteX0" fmla="*/ 32697 w 32697"/>
              <a:gd name="connsiteY0" fmla="*/ 31 h 20949"/>
              <a:gd name="connsiteX1" fmla="*/ 23909 w 32697"/>
              <a:gd name="connsiteY1" fmla="*/ 4282 h 20949"/>
              <a:gd name="connsiteX2" fmla="*/ 29318 w 32697"/>
              <a:gd name="connsiteY2" fmla="*/ 8676 h 20949"/>
              <a:gd name="connsiteX3" fmla="*/ 32162 w 32697"/>
              <a:gd name="connsiteY3" fmla="*/ 8240 h 20949"/>
              <a:gd name="connsiteX4" fmla="*/ 25257 w 32697"/>
              <a:gd name="connsiteY4" fmla="*/ 15612 h 20949"/>
              <a:gd name="connsiteX5" fmla="*/ 30231 w 32697"/>
              <a:gd name="connsiteY5" fmla="*/ 16962 h 20949"/>
              <a:gd name="connsiteX6" fmla="*/ 27918 w 32697"/>
              <a:gd name="connsiteY6" fmla="*/ 20949 h 20949"/>
              <a:gd name="connsiteX7" fmla="*/ 2847 w 32697"/>
              <a:gd name="connsiteY7" fmla="*/ 20939 h 20949"/>
              <a:gd name="connsiteX8" fmla="*/ 356 w 32697"/>
              <a:gd name="connsiteY8" fmla="*/ 15517 h 20949"/>
              <a:gd name="connsiteX9" fmla="*/ 912 w 32697"/>
              <a:gd name="connsiteY9" fmla="*/ 12228 h 20949"/>
              <a:gd name="connsiteX10" fmla="*/ 773 w 32697"/>
              <a:gd name="connsiteY10" fmla="*/ 14056 h 20949"/>
              <a:gd name="connsiteX11" fmla="*/ 1329 w 32697"/>
              <a:gd name="connsiteY11" fmla="*/ 9670 h 20949"/>
              <a:gd name="connsiteX12" fmla="*/ 2093 w 32697"/>
              <a:gd name="connsiteY12" fmla="*/ 6181 h 20949"/>
              <a:gd name="connsiteX13" fmla="*/ 2302 w 32697"/>
              <a:gd name="connsiteY13" fmla="*/ 4919 h 20949"/>
              <a:gd name="connsiteX14" fmla="*/ 2580 w 32697"/>
              <a:gd name="connsiteY14" fmla="*/ 3357 h 20949"/>
              <a:gd name="connsiteX15" fmla="*/ 2719 w 32697"/>
              <a:gd name="connsiteY15" fmla="*/ 2560 h 20949"/>
              <a:gd name="connsiteX16" fmla="*/ 2817 w 32697"/>
              <a:gd name="connsiteY16" fmla="*/ 0 h 20949"/>
              <a:gd name="connsiteX17" fmla="*/ 32697 w 32697"/>
              <a:gd name="connsiteY17" fmla="*/ 31 h 20949"/>
              <a:gd name="connsiteX0" fmla="*/ 32867 w 32867"/>
              <a:gd name="connsiteY0" fmla="*/ 31 h 20949"/>
              <a:gd name="connsiteX1" fmla="*/ 24079 w 32867"/>
              <a:gd name="connsiteY1" fmla="*/ 4282 h 20949"/>
              <a:gd name="connsiteX2" fmla="*/ 29488 w 32867"/>
              <a:gd name="connsiteY2" fmla="*/ 8676 h 20949"/>
              <a:gd name="connsiteX3" fmla="*/ 32332 w 32867"/>
              <a:gd name="connsiteY3" fmla="*/ 8240 h 20949"/>
              <a:gd name="connsiteX4" fmla="*/ 25427 w 32867"/>
              <a:gd name="connsiteY4" fmla="*/ 15612 h 20949"/>
              <a:gd name="connsiteX5" fmla="*/ 30401 w 32867"/>
              <a:gd name="connsiteY5" fmla="*/ 16962 h 20949"/>
              <a:gd name="connsiteX6" fmla="*/ 28088 w 32867"/>
              <a:gd name="connsiteY6" fmla="*/ 20949 h 20949"/>
              <a:gd name="connsiteX7" fmla="*/ 3017 w 32867"/>
              <a:gd name="connsiteY7" fmla="*/ 20939 h 20949"/>
              <a:gd name="connsiteX8" fmla="*/ 178 w 32867"/>
              <a:gd name="connsiteY8" fmla="*/ 18541 h 20949"/>
              <a:gd name="connsiteX9" fmla="*/ 526 w 32867"/>
              <a:gd name="connsiteY9" fmla="*/ 15517 h 20949"/>
              <a:gd name="connsiteX10" fmla="*/ 1082 w 32867"/>
              <a:gd name="connsiteY10" fmla="*/ 12228 h 20949"/>
              <a:gd name="connsiteX11" fmla="*/ 943 w 32867"/>
              <a:gd name="connsiteY11" fmla="*/ 14056 h 20949"/>
              <a:gd name="connsiteX12" fmla="*/ 1499 w 32867"/>
              <a:gd name="connsiteY12" fmla="*/ 9670 h 20949"/>
              <a:gd name="connsiteX13" fmla="*/ 2263 w 32867"/>
              <a:gd name="connsiteY13" fmla="*/ 6181 h 20949"/>
              <a:gd name="connsiteX14" fmla="*/ 2472 w 32867"/>
              <a:gd name="connsiteY14" fmla="*/ 4919 h 20949"/>
              <a:gd name="connsiteX15" fmla="*/ 2750 w 32867"/>
              <a:gd name="connsiteY15" fmla="*/ 3357 h 20949"/>
              <a:gd name="connsiteX16" fmla="*/ 2889 w 32867"/>
              <a:gd name="connsiteY16" fmla="*/ 2560 h 20949"/>
              <a:gd name="connsiteX17" fmla="*/ 2987 w 32867"/>
              <a:gd name="connsiteY17" fmla="*/ 0 h 20949"/>
              <a:gd name="connsiteX18" fmla="*/ 32867 w 32867"/>
              <a:gd name="connsiteY18" fmla="*/ 31 h 20949"/>
              <a:gd name="connsiteX0" fmla="*/ 32831 w 32831"/>
              <a:gd name="connsiteY0" fmla="*/ 31 h 20949"/>
              <a:gd name="connsiteX1" fmla="*/ 24043 w 32831"/>
              <a:gd name="connsiteY1" fmla="*/ 4282 h 20949"/>
              <a:gd name="connsiteX2" fmla="*/ 29452 w 32831"/>
              <a:gd name="connsiteY2" fmla="*/ 8676 h 20949"/>
              <a:gd name="connsiteX3" fmla="*/ 32296 w 32831"/>
              <a:gd name="connsiteY3" fmla="*/ 8240 h 20949"/>
              <a:gd name="connsiteX4" fmla="*/ 25391 w 32831"/>
              <a:gd name="connsiteY4" fmla="*/ 15612 h 20949"/>
              <a:gd name="connsiteX5" fmla="*/ 30365 w 32831"/>
              <a:gd name="connsiteY5" fmla="*/ 16962 h 20949"/>
              <a:gd name="connsiteX6" fmla="*/ 28052 w 32831"/>
              <a:gd name="connsiteY6" fmla="*/ 20949 h 20949"/>
              <a:gd name="connsiteX7" fmla="*/ 2981 w 32831"/>
              <a:gd name="connsiteY7" fmla="*/ 20939 h 20949"/>
              <a:gd name="connsiteX8" fmla="*/ 142 w 32831"/>
              <a:gd name="connsiteY8" fmla="*/ 18541 h 20949"/>
              <a:gd name="connsiteX9" fmla="*/ 490 w 32831"/>
              <a:gd name="connsiteY9" fmla="*/ 15517 h 20949"/>
              <a:gd name="connsiteX10" fmla="*/ 1046 w 32831"/>
              <a:gd name="connsiteY10" fmla="*/ 12228 h 20949"/>
              <a:gd name="connsiteX11" fmla="*/ 907 w 32831"/>
              <a:gd name="connsiteY11" fmla="*/ 14056 h 20949"/>
              <a:gd name="connsiteX12" fmla="*/ 1463 w 32831"/>
              <a:gd name="connsiteY12" fmla="*/ 9670 h 20949"/>
              <a:gd name="connsiteX13" fmla="*/ 2227 w 32831"/>
              <a:gd name="connsiteY13" fmla="*/ 6181 h 20949"/>
              <a:gd name="connsiteX14" fmla="*/ 2436 w 32831"/>
              <a:gd name="connsiteY14" fmla="*/ 4919 h 20949"/>
              <a:gd name="connsiteX15" fmla="*/ 2714 w 32831"/>
              <a:gd name="connsiteY15" fmla="*/ 3357 h 20949"/>
              <a:gd name="connsiteX16" fmla="*/ 2853 w 32831"/>
              <a:gd name="connsiteY16" fmla="*/ 2560 h 20949"/>
              <a:gd name="connsiteX17" fmla="*/ 2951 w 32831"/>
              <a:gd name="connsiteY17" fmla="*/ 0 h 20949"/>
              <a:gd name="connsiteX18" fmla="*/ 32831 w 32831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9310 w 32689"/>
              <a:gd name="connsiteY1" fmla="*/ 8676 h 20949"/>
              <a:gd name="connsiteX2" fmla="*/ 32154 w 32689"/>
              <a:gd name="connsiteY2" fmla="*/ 8240 h 20949"/>
              <a:gd name="connsiteX3" fmla="*/ 25249 w 32689"/>
              <a:gd name="connsiteY3" fmla="*/ 15612 h 20949"/>
              <a:gd name="connsiteX4" fmla="*/ 30223 w 32689"/>
              <a:gd name="connsiteY4" fmla="*/ 16962 h 20949"/>
              <a:gd name="connsiteX5" fmla="*/ 27910 w 32689"/>
              <a:gd name="connsiteY5" fmla="*/ 20949 h 20949"/>
              <a:gd name="connsiteX6" fmla="*/ 2839 w 32689"/>
              <a:gd name="connsiteY6" fmla="*/ 20939 h 20949"/>
              <a:gd name="connsiteX7" fmla="*/ 0 w 32689"/>
              <a:gd name="connsiteY7" fmla="*/ 18541 h 20949"/>
              <a:gd name="connsiteX8" fmla="*/ 348 w 32689"/>
              <a:gd name="connsiteY8" fmla="*/ 15517 h 20949"/>
              <a:gd name="connsiteX9" fmla="*/ 904 w 32689"/>
              <a:gd name="connsiteY9" fmla="*/ 12228 h 20949"/>
              <a:gd name="connsiteX10" fmla="*/ 765 w 32689"/>
              <a:gd name="connsiteY10" fmla="*/ 14056 h 20949"/>
              <a:gd name="connsiteX11" fmla="*/ 1321 w 32689"/>
              <a:gd name="connsiteY11" fmla="*/ 9670 h 20949"/>
              <a:gd name="connsiteX12" fmla="*/ 2085 w 32689"/>
              <a:gd name="connsiteY12" fmla="*/ 6181 h 20949"/>
              <a:gd name="connsiteX13" fmla="*/ 2294 w 32689"/>
              <a:gd name="connsiteY13" fmla="*/ 4919 h 20949"/>
              <a:gd name="connsiteX14" fmla="*/ 2572 w 32689"/>
              <a:gd name="connsiteY14" fmla="*/ 3357 h 20949"/>
              <a:gd name="connsiteX15" fmla="*/ 2711 w 32689"/>
              <a:gd name="connsiteY15" fmla="*/ 2560 h 20949"/>
              <a:gd name="connsiteX16" fmla="*/ 2809 w 32689"/>
              <a:gd name="connsiteY16" fmla="*/ 0 h 20949"/>
              <a:gd name="connsiteX17" fmla="*/ 32689 w 32689"/>
              <a:gd name="connsiteY17" fmla="*/ 31 h 20949"/>
              <a:gd name="connsiteX0" fmla="*/ 32689 w 32689"/>
              <a:gd name="connsiteY0" fmla="*/ 31 h 20949"/>
              <a:gd name="connsiteX1" fmla="*/ 32154 w 32689"/>
              <a:gd name="connsiteY1" fmla="*/ 8240 h 20949"/>
              <a:gd name="connsiteX2" fmla="*/ 25249 w 32689"/>
              <a:gd name="connsiteY2" fmla="*/ 15612 h 20949"/>
              <a:gd name="connsiteX3" fmla="*/ 30223 w 32689"/>
              <a:gd name="connsiteY3" fmla="*/ 16962 h 20949"/>
              <a:gd name="connsiteX4" fmla="*/ 27910 w 32689"/>
              <a:gd name="connsiteY4" fmla="*/ 20949 h 20949"/>
              <a:gd name="connsiteX5" fmla="*/ 2839 w 32689"/>
              <a:gd name="connsiteY5" fmla="*/ 20939 h 20949"/>
              <a:gd name="connsiteX6" fmla="*/ 0 w 32689"/>
              <a:gd name="connsiteY6" fmla="*/ 18541 h 20949"/>
              <a:gd name="connsiteX7" fmla="*/ 348 w 32689"/>
              <a:gd name="connsiteY7" fmla="*/ 15517 h 20949"/>
              <a:gd name="connsiteX8" fmla="*/ 904 w 32689"/>
              <a:gd name="connsiteY8" fmla="*/ 12228 h 20949"/>
              <a:gd name="connsiteX9" fmla="*/ 765 w 32689"/>
              <a:gd name="connsiteY9" fmla="*/ 14056 h 20949"/>
              <a:gd name="connsiteX10" fmla="*/ 1321 w 32689"/>
              <a:gd name="connsiteY10" fmla="*/ 9670 h 20949"/>
              <a:gd name="connsiteX11" fmla="*/ 2085 w 32689"/>
              <a:gd name="connsiteY11" fmla="*/ 6181 h 20949"/>
              <a:gd name="connsiteX12" fmla="*/ 2294 w 32689"/>
              <a:gd name="connsiteY12" fmla="*/ 4919 h 20949"/>
              <a:gd name="connsiteX13" fmla="*/ 2572 w 32689"/>
              <a:gd name="connsiteY13" fmla="*/ 3357 h 20949"/>
              <a:gd name="connsiteX14" fmla="*/ 2711 w 32689"/>
              <a:gd name="connsiteY14" fmla="*/ 2560 h 20949"/>
              <a:gd name="connsiteX15" fmla="*/ 2809 w 32689"/>
              <a:gd name="connsiteY15" fmla="*/ 0 h 20949"/>
              <a:gd name="connsiteX16" fmla="*/ 32689 w 32689"/>
              <a:gd name="connsiteY16" fmla="*/ 31 h 20949"/>
              <a:gd name="connsiteX0" fmla="*/ 32689 w 33476"/>
              <a:gd name="connsiteY0" fmla="*/ 31 h 20949"/>
              <a:gd name="connsiteX1" fmla="*/ 25249 w 33476"/>
              <a:gd name="connsiteY1" fmla="*/ 15612 h 20949"/>
              <a:gd name="connsiteX2" fmla="*/ 30223 w 33476"/>
              <a:gd name="connsiteY2" fmla="*/ 16962 h 20949"/>
              <a:gd name="connsiteX3" fmla="*/ 27910 w 33476"/>
              <a:gd name="connsiteY3" fmla="*/ 20949 h 20949"/>
              <a:gd name="connsiteX4" fmla="*/ 2839 w 33476"/>
              <a:gd name="connsiteY4" fmla="*/ 20939 h 20949"/>
              <a:gd name="connsiteX5" fmla="*/ 0 w 33476"/>
              <a:gd name="connsiteY5" fmla="*/ 18541 h 20949"/>
              <a:gd name="connsiteX6" fmla="*/ 348 w 33476"/>
              <a:gd name="connsiteY6" fmla="*/ 15517 h 20949"/>
              <a:gd name="connsiteX7" fmla="*/ 904 w 33476"/>
              <a:gd name="connsiteY7" fmla="*/ 12228 h 20949"/>
              <a:gd name="connsiteX8" fmla="*/ 765 w 33476"/>
              <a:gd name="connsiteY8" fmla="*/ 14056 h 20949"/>
              <a:gd name="connsiteX9" fmla="*/ 1321 w 33476"/>
              <a:gd name="connsiteY9" fmla="*/ 9670 h 20949"/>
              <a:gd name="connsiteX10" fmla="*/ 2085 w 33476"/>
              <a:gd name="connsiteY10" fmla="*/ 6181 h 20949"/>
              <a:gd name="connsiteX11" fmla="*/ 2294 w 33476"/>
              <a:gd name="connsiteY11" fmla="*/ 4919 h 20949"/>
              <a:gd name="connsiteX12" fmla="*/ 2572 w 33476"/>
              <a:gd name="connsiteY12" fmla="*/ 3357 h 20949"/>
              <a:gd name="connsiteX13" fmla="*/ 2711 w 33476"/>
              <a:gd name="connsiteY13" fmla="*/ 2560 h 20949"/>
              <a:gd name="connsiteX14" fmla="*/ 2809 w 33476"/>
              <a:gd name="connsiteY14" fmla="*/ 0 h 20949"/>
              <a:gd name="connsiteX15" fmla="*/ 32689 w 33476"/>
              <a:gd name="connsiteY15" fmla="*/ 31 h 20949"/>
              <a:gd name="connsiteX0" fmla="*/ 32689 w 34346"/>
              <a:gd name="connsiteY0" fmla="*/ 31 h 20949"/>
              <a:gd name="connsiteX1" fmla="*/ 30223 w 34346"/>
              <a:gd name="connsiteY1" fmla="*/ 16962 h 20949"/>
              <a:gd name="connsiteX2" fmla="*/ 27910 w 34346"/>
              <a:gd name="connsiteY2" fmla="*/ 20949 h 20949"/>
              <a:gd name="connsiteX3" fmla="*/ 2839 w 34346"/>
              <a:gd name="connsiteY3" fmla="*/ 20939 h 20949"/>
              <a:gd name="connsiteX4" fmla="*/ 0 w 34346"/>
              <a:gd name="connsiteY4" fmla="*/ 18541 h 20949"/>
              <a:gd name="connsiteX5" fmla="*/ 348 w 34346"/>
              <a:gd name="connsiteY5" fmla="*/ 15517 h 20949"/>
              <a:gd name="connsiteX6" fmla="*/ 904 w 34346"/>
              <a:gd name="connsiteY6" fmla="*/ 12228 h 20949"/>
              <a:gd name="connsiteX7" fmla="*/ 765 w 34346"/>
              <a:gd name="connsiteY7" fmla="*/ 14056 h 20949"/>
              <a:gd name="connsiteX8" fmla="*/ 1321 w 34346"/>
              <a:gd name="connsiteY8" fmla="*/ 9670 h 20949"/>
              <a:gd name="connsiteX9" fmla="*/ 2085 w 34346"/>
              <a:gd name="connsiteY9" fmla="*/ 6181 h 20949"/>
              <a:gd name="connsiteX10" fmla="*/ 2294 w 34346"/>
              <a:gd name="connsiteY10" fmla="*/ 4919 h 20949"/>
              <a:gd name="connsiteX11" fmla="*/ 2572 w 34346"/>
              <a:gd name="connsiteY11" fmla="*/ 3357 h 20949"/>
              <a:gd name="connsiteX12" fmla="*/ 2711 w 34346"/>
              <a:gd name="connsiteY12" fmla="*/ 2560 h 20949"/>
              <a:gd name="connsiteX13" fmla="*/ 2809 w 34346"/>
              <a:gd name="connsiteY13" fmla="*/ 0 h 20949"/>
              <a:gd name="connsiteX14" fmla="*/ 32689 w 34346"/>
              <a:gd name="connsiteY14" fmla="*/ 31 h 20949"/>
              <a:gd name="connsiteX0" fmla="*/ 32689 w 34442"/>
              <a:gd name="connsiteY0" fmla="*/ 31 h 20949"/>
              <a:gd name="connsiteX1" fmla="*/ 27910 w 34442"/>
              <a:gd name="connsiteY1" fmla="*/ 20949 h 20949"/>
              <a:gd name="connsiteX2" fmla="*/ 2839 w 34442"/>
              <a:gd name="connsiteY2" fmla="*/ 20939 h 20949"/>
              <a:gd name="connsiteX3" fmla="*/ 0 w 34442"/>
              <a:gd name="connsiteY3" fmla="*/ 18541 h 20949"/>
              <a:gd name="connsiteX4" fmla="*/ 348 w 34442"/>
              <a:gd name="connsiteY4" fmla="*/ 15517 h 20949"/>
              <a:gd name="connsiteX5" fmla="*/ 904 w 34442"/>
              <a:gd name="connsiteY5" fmla="*/ 12228 h 20949"/>
              <a:gd name="connsiteX6" fmla="*/ 765 w 34442"/>
              <a:gd name="connsiteY6" fmla="*/ 14056 h 20949"/>
              <a:gd name="connsiteX7" fmla="*/ 1321 w 34442"/>
              <a:gd name="connsiteY7" fmla="*/ 9670 h 20949"/>
              <a:gd name="connsiteX8" fmla="*/ 2085 w 34442"/>
              <a:gd name="connsiteY8" fmla="*/ 6181 h 20949"/>
              <a:gd name="connsiteX9" fmla="*/ 2294 w 34442"/>
              <a:gd name="connsiteY9" fmla="*/ 4919 h 20949"/>
              <a:gd name="connsiteX10" fmla="*/ 2572 w 34442"/>
              <a:gd name="connsiteY10" fmla="*/ 3357 h 20949"/>
              <a:gd name="connsiteX11" fmla="*/ 2711 w 34442"/>
              <a:gd name="connsiteY11" fmla="*/ 2560 h 20949"/>
              <a:gd name="connsiteX12" fmla="*/ 2809 w 34442"/>
              <a:gd name="connsiteY12" fmla="*/ 0 h 20949"/>
              <a:gd name="connsiteX13" fmla="*/ 32689 w 34442"/>
              <a:gd name="connsiteY13" fmla="*/ 31 h 20949"/>
              <a:gd name="connsiteX0" fmla="*/ 27824 w 31311"/>
              <a:gd name="connsiteY0" fmla="*/ 0 h 20951"/>
              <a:gd name="connsiteX1" fmla="*/ 27910 w 31311"/>
              <a:gd name="connsiteY1" fmla="*/ 20951 h 20951"/>
              <a:gd name="connsiteX2" fmla="*/ 2839 w 31311"/>
              <a:gd name="connsiteY2" fmla="*/ 20941 h 20951"/>
              <a:gd name="connsiteX3" fmla="*/ 0 w 31311"/>
              <a:gd name="connsiteY3" fmla="*/ 18543 h 20951"/>
              <a:gd name="connsiteX4" fmla="*/ 348 w 31311"/>
              <a:gd name="connsiteY4" fmla="*/ 15519 h 20951"/>
              <a:gd name="connsiteX5" fmla="*/ 904 w 31311"/>
              <a:gd name="connsiteY5" fmla="*/ 12230 h 20951"/>
              <a:gd name="connsiteX6" fmla="*/ 765 w 31311"/>
              <a:gd name="connsiteY6" fmla="*/ 14058 h 20951"/>
              <a:gd name="connsiteX7" fmla="*/ 1321 w 31311"/>
              <a:gd name="connsiteY7" fmla="*/ 9672 h 20951"/>
              <a:gd name="connsiteX8" fmla="*/ 2085 w 31311"/>
              <a:gd name="connsiteY8" fmla="*/ 6183 h 20951"/>
              <a:gd name="connsiteX9" fmla="*/ 2294 w 31311"/>
              <a:gd name="connsiteY9" fmla="*/ 4921 h 20951"/>
              <a:gd name="connsiteX10" fmla="*/ 2572 w 31311"/>
              <a:gd name="connsiteY10" fmla="*/ 3359 h 20951"/>
              <a:gd name="connsiteX11" fmla="*/ 2711 w 31311"/>
              <a:gd name="connsiteY11" fmla="*/ 2562 h 20951"/>
              <a:gd name="connsiteX12" fmla="*/ 2809 w 31311"/>
              <a:gd name="connsiteY12" fmla="*/ 2 h 20951"/>
              <a:gd name="connsiteX13" fmla="*/ 27824 w 31311"/>
              <a:gd name="connsiteY13" fmla="*/ 0 h 20951"/>
              <a:gd name="connsiteX0" fmla="*/ 27824 w 27910"/>
              <a:gd name="connsiteY0" fmla="*/ 0 h 20951"/>
              <a:gd name="connsiteX1" fmla="*/ 27910 w 27910"/>
              <a:gd name="connsiteY1" fmla="*/ 20951 h 20951"/>
              <a:gd name="connsiteX2" fmla="*/ 2839 w 27910"/>
              <a:gd name="connsiteY2" fmla="*/ 20941 h 20951"/>
              <a:gd name="connsiteX3" fmla="*/ 0 w 27910"/>
              <a:gd name="connsiteY3" fmla="*/ 18543 h 20951"/>
              <a:gd name="connsiteX4" fmla="*/ 348 w 27910"/>
              <a:gd name="connsiteY4" fmla="*/ 15519 h 20951"/>
              <a:gd name="connsiteX5" fmla="*/ 904 w 27910"/>
              <a:gd name="connsiteY5" fmla="*/ 12230 h 20951"/>
              <a:gd name="connsiteX6" fmla="*/ 765 w 27910"/>
              <a:gd name="connsiteY6" fmla="*/ 14058 h 20951"/>
              <a:gd name="connsiteX7" fmla="*/ 1321 w 27910"/>
              <a:gd name="connsiteY7" fmla="*/ 9672 h 20951"/>
              <a:gd name="connsiteX8" fmla="*/ 2085 w 27910"/>
              <a:gd name="connsiteY8" fmla="*/ 6183 h 20951"/>
              <a:gd name="connsiteX9" fmla="*/ 2294 w 27910"/>
              <a:gd name="connsiteY9" fmla="*/ 4921 h 20951"/>
              <a:gd name="connsiteX10" fmla="*/ 2572 w 27910"/>
              <a:gd name="connsiteY10" fmla="*/ 3359 h 20951"/>
              <a:gd name="connsiteX11" fmla="*/ 2711 w 27910"/>
              <a:gd name="connsiteY11" fmla="*/ 2562 h 20951"/>
              <a:gd name="connsiteX12" fmla="*/ 2809 w 27910"/>
              <a:gd name="connsiteY12" fmla="*/ 2 h 20951"/>
              <a:gd name="connsiteX13" fmla="*/ 27824 w 27910"/>
              <a:gd name="connsiteY13" fmla="*/ 0 h 20951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7895 w 33094"/>
              <a:gd name="connsiteY11" fmla="*/ 2593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7895 w 33094"/>
              <a:gd name="connsiteY11" fmla="*/ 2593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41 w 33094"/>
              <a:gd name="connsiteY11" fmla="*/ 4155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11885 w 37710"/>
              <a:gd name="connsiteY8" fmla="*/ 6214 h 20982"/>
              <a:gd name="connsiteX9" fmla="*/ 12094 w 37710"/>
              <a:gd name="connsiteY9" fmla="*/ 4952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11885 w 37710"/>
              <a:gd name="connsiteY8" fmla="*/ 6214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9730 w 37710"/>
              <a:gd name="connsiteY8" fmla="*/ 10068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8321 w 38407"/>
              <a:gd name="connsiteY0" fmla="*/ 31 h 20982"/>
              <a:gd name="connsiteX1" fmla="*/ 38407 w 38407"/>
              <a:gd name="connsiteY1" fmla="*/ 20982 h 20982"/>
              <a:gd name="connsiteX2" fmla="*/ 13336 w 38407"/>
              <a:gd name="connsiteY2" fmla="*/ 20972 h 20982"/>
              <a:gd name="connsiteX3" fmla="*/ 10497 w 38407"/>
              <a:gd name="connsiteY3" fmla="*/ 18574 h 20982"/>
              <a:gd name="connsiteX4" fmla="*/ 10845 w 38407"/>
              <a:gd name="connsiteY4" fmla="*/ 15550 h 20982"/>
              <a:gd name="connsiteX5" fmla="*/ 11401 w 38407"/>
              <a:gd name="connsiteY5" fmla="*/ 12261 h 20982"/>
              <a:gd name="connsiteX6" fmla="*/ 11262 w 38407"/>
              <a:gd name="connsiteY6" fmla="*/ 14089 h 20982"/>
              <a:gd name="connsiteX7" fmla="*/ 2 w 38407"/>
              <a:gd name="connsiteY7" fmla="*/ 10700 h 20982"/>
              <a:gd name="connsiteX8" fmla="*/ 10427 w 38407"/>
              <a:gd name="connsiteY8" fmla="*/ 10068 h 20982"/>
              <a:gd name="connsiteX9" fmla="*/ 10358 w 38407"/>
              <a:gd name="connsiteY9" fmla="*/ 5085 h 20982"/>
              <a:gd name="connsiteX10" fmla="*/ 697 w 38407"/>
              <a:gd name="connsiteY10" fmla="*/ 4586 h 20982"/>
              <a:gd name="connsiteX11" fmla="*/ 5354 w 38407"/>
              <a:gd name="connsiteY11" fmla="*/ 4155 h 20982"/>
              <a:gd name="connsiteX12" fmla="*/ 5313 w 38407"/>
              <a:gd name="connsiteY12" fmla="*/ 0 h 20982"/>
              <a:gd name="connsiteX13" fmla="*/ 38321 w 38407"/>
              <a:gd name="connsiteY13" fmla="*/ 31 h 20982"/>
              <a:gd name="connsiteX0" fmla="*/ 38321 w 38407"/>
              <a:gd name="connsiteY0" fmla="*/ 31 h 20982"/>
              <a:gd name="connsiteX1" fmla="*/ 38407 w 38407"/>
              <a:gd name="connsiteY1" fmla="*/ 20982 h 20982"/>
              <a:gd name="connsiteX2" fmla="*/ 13336 w 38407"/>
              <a:gd name="connsiteY2" fmla="*/ 20972 h 20982"/>
              <a:gd name="connsiteX3" fmla="*/ 10497 w 38407"/>
              <a:gd name="connsiteY3" fmla="*/ 18574 h 20982"/>
              <a:gd name="connsiteX4" fmla="*/ 10845 w 38407"/>
              <a:gd name="connsiteY4" fmla="*/ 15550 h 20982"/>
              <a:gd name="connsiteX5" fmla="*/ 9385 w 38407"/>
              <a:gd name="connsiteY5" fmla="*/ 14321 h 20982"/>
              <a:gd name="connsiteX6" fmla="*/ 11262 w 38407"/>
              <a:gd name="connsiteY6" fmla="*/ 14089 h 20982"/>
              <a:gd name="connsiteX7" fmla="*/ 2 w 38407"/>
              <a:gd name="connsiteY7" fmla="*/ 10700 h 20982"/>
              <a:gd name="connsiteX8" fmla="*/ 10427 w 38407"/>
              <a:gd name="connsiteY8" fmla="*/ 10068 h 20982"/>
              <a:gd name="connsiteX9" fmla="*/ 10358 w 38407"/>
              <a:gd name="connsiteY9" fmla="*/ 5085 h 20982"/>
              <a:gd name="connsiteX10" fmla="*/ 697 w 38407"/>
              <a:gd name="connsiteY10" fmla="*/ 4586 h 20982"/>
              <a:gd name="connsiteX11" fmla="*/ 5354 w 38407"/>
              <a:gd name="connsiteY11" fmla="*/ 4155 h 20982"/>
              <a:gd name="connsiteX12" fmla="*/ 5313 w 38407"/>
              <a:gd name="connsiteY12" fmla="*/ 0 h 20982"/>
              <a:gd name="connsiteX13" fmla="*/ 38321 w 38407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884 w 38408"/>
              <a:gd name="connsiteY6" fmla="*/ 12494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258 w 38408"/>
              <a:gd name="connsiteY6" fmla="*/ 11597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814 w 38408"/>
              <a:gd name="connsiteY6" fmla="*/ 112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1308"/>
              <a:gd name="connsiteX1" fmla="*/ 38408 w 38408"/>
              <a:gd name="connsiteY1" fmla="*/ 20982 h 21308"/>
              <a:gd name="connsiteX2" fmla="*/ 13337 w 38408"/>
              <a:gd name="connsiteY2" fmla="*/ 20972 h 21308"/>
              <a:gd name="connsiteX3" fmla="*/ 7926 w 38408"/>
              <a:gd name="connsiteY3" fmla="*/ 20933 h 21308"/>
              <a:gd name="connsiteX4" fmla="*/ 9317 w 38408"/>
              <a:gd name="connsiteY4" fmla="*/ 16015 h 21308"/>
              <a:gd name="connsiteX5" fmla="*/ 6675 w 38408"/>
              <a:gd name="connsiteY5" fmla="*/ 15849 h 21308"/>
              <a:gd name="connsiteX6" fmla="*/ 6536 w 38408"/>
              <a:gd name="connsiteY6" fmla="*/ 11332 h 21308"/>
              <a:gd name="connsiteX7" fmla="*/ 3 w 38408"/>
              <a:gd name="connsiteY7" fmla="*/ 10700 h 21308"/>
              <a:gd name="connsiteX8" fmla="*/ 10428 w 38408"/>
              <a:gd name="connsiteY8" fmla="*/ 10068 h 21308"/>
              <a:gd name="connsiteX9" fmla="*/ 10359 w 38408"/>
              <a:gd name="connsiteY9" fmla="*/ 5085 h 21308"/>
              <a:gd name="connsiteX10" fmla="*/ 698 w 38408"/>
              <a:gd name="connsiteY10" fmla="*/ 4586 h 21308"/>
              <a:gd name="connsiteX11" fmla="*/ 5355 w 38408"/>
              <a:gd name="connsiteY11" fmla="*/ 4155 h 21308"/>
              <a:gd name="connsiteX12" fmla="*/ 5314 w 38408"/>
              <a:gd name="connsiteY12" fmla="*/ 0 h 21308"/>
              <a:gd name="connsiteX13" fmla="*/ 38322 w 38408"/>
              <a:gd name="connsiteY13" fmla="*/ 31 h 21308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7228 w 37710"/>
              <a:gd name="connsiteY3" fmla="*/ 20933 h 20982"/>
              <a:gd name="connsiteX4" fmla="*/ 8619 w 37710"/>
              <a:gd name="connsiteY4" fmla="*/ 16015 h 20982"/>
              <a:gd name="connsiteX5" fmla="*/ 5977 w 37710"/>
              <a:gd name="connsiteY5" fmla="*/ 15849 h 20982"/>
              <a:gd name="connsiteX6" fmla="*/ 5838 w 37710"/>
              <a:gd name="connsiteY6" fmla="*/ 11332 h 20982"/>
              <a:gd name="connsiteX7" fmla="*/ 217 w 37710"/>
              <a:gd name="connsiteY7" fmla="*/ 10386 h 20982"/>
              <a:gd name="connsiteX8" fmla="*/ 9730 w 37710"/>
              <a:gd name="connsiteY8" fmla="*/ 10068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752 w 38624"/>
              <a:gd name="connsiteY6" fmla="*/ 11332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788 w 38624"/>
              <a:gd name="connsiteY6" fmla="*/ 11088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7153 w 38624"/>
              <a:gd name="connsiteY6" fmla="*/ 11158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10153 w 38624"/>
              <a:gd name="connsiteY4" fmla="*/ 15910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460 w 38624"/>
              <a:gd name="connsiteY4" fmla="*/ 16067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9164 w 38624"/>
              <a:gd name="connsiteY3" fmla="*/ 20828 h 20982"/>
              <a:gd name="connsiteX4" fmla="*/ 9460 w 38624"/>
              <a:gd name="connsiteY4" fmla="*/ 16067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13553 w 38624"/>
              <a:gd name="connsiteY2" fmla="*/ 20972 h 20985"/>
              <a:gd name="connsiteX3" fmla="*/ 8361 w 38624"/>
              <a:gd name="connsiteY3" fmla="*/ 20985 h 20985"/>
              <a:gd name="connsiteX4" fmla="*/ 9460 w 38624"/>
              <a:gd name="connsiteY4" fmla="*/ 16067 h 20985"/>
              <a:gd name="connsiteX5" fmla="*/ 6891 w 38624"/>
              <a:gd name="connsiteY5" fmla="*/ 15954 h 20985"/>
              <a:gd name="connsiteX6" fmla="*/ 6934 w 38624"/>
              <a:gd name="connsiteY6" fmla="*/ 11245 h 20985"/>
              <a:gd name="connsiteX7" fmla="*/ 0 w 38624"/>
              <a:gd name="connsiteY7" fmla="*/ 10752 h 20985"/>
              <a:gd name="connsiteX8" fmla="*/ 10644 w 38624"/>
              <a:gd name="connsiteY8" fmla="*/ 10068 h 20985"/>
              <a:gd name="connsiteX9" fmla="*/ 10575 w 38624"/>
              <a:gd name="connsiteY9" fmla="*/ 5085 h 20985"/>
              <a:gd name="connsiteX10" fmla="*/ 914 w 38624"/>
              <a:gd name="connsiteY10" fmla="*/ 4586 h 20985"/>
              <a:gd name="connsiteX11" fmla="*/ 5571 w 38624"/>
              <a:gd name="connsiteY11" fmla="*/ 4155 h 20985"/>
              <a:gd name="connsiteX12" fmla="*/ 5530 w 38624"/>
              <a:gd name="connsiteY12" fmla="*/ 0 h 20985"/>
              <a:gd name="connsiteX13" fmla="*/ 38538 w 38624"/>
              <a:gd name="connsiteY13" fmla="*/ 31 h 20985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8361 w 38624"/>
              <a:gd name="connsiteY2" fmla="*/ 20985 h 20985"/>
              <a:gd name="connsiteX3" fmla="*/ 9460 w 38624"/>
              <a:gd name="connsiteY3" fmla="*/ 16067 h 20985"/>
              <a:gd name="connsiteX4" fmla="*/ 6891 w 38624"/>
              <a:gd name="connsiteY4" fmla="*/ 15954 h 20985"/>
              <a:gd name="connsiteX5" fmla="*/ 6934 w 38624"/>
              <a:gd name="connsiteY5" fmla="*/ 11245 h 20985"/>
              <a:gd name="connsiteX6" fmla="*/ 0 w 38624"/>
              <a:gd name="connsiteY6" fmla="*/ 10752 h 20985"/>
              <a:gd name="connsiteX7" fmla="*/ 10644 w 38624"/>
              <a:gd name="connsiteY7" fmla="*/ 10068 h 20985"/>
              <a:gd name="connsiteX8" fmla="*/ 10575 w 38624"/>
              <a:gd name="connsiteY8" fmla="*/ 5085 h 20985"/>
              <a:gd name="connsiteX9" fmla="*/ 914 w 38624"/>
              <a:gd name="connsiteY9" fmla="*/ 4586 h 20985"/>
              <a:gd name="connsiteX10" fmla="*/ 5571 w 38624"/>
              <a:gd name="connsiteY10" fmla="*/ 4155 h 20985"/>
              <a:gd name="connsiteX11" fmla="*/ 5530 w 38624"/>
              <a:gd name="connsiteY11" fmla="*/ 0 h 20985"/>
              <a:gd name="connsiteX12" fmla="*/ 38538 w 38624"/>
              <a:gd name="connsiteY12" fmla="*/ 31 h 20985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8361 w 38624"/>
              <a:gd name="connsiteY2" fmla="*/ 20985 h 20985"/>
              <a:gd name="connsiteX3" fmla="*/ 9460 w 38624"/>
              <a:gd name="connsiteY3" fmla="*/ 16067 h 20985"/>
              <a:gd name="connsiteX4" fmla="*/ 6891 w 38624"/>
              <a:gd name="connsiteY4" fmla="*/ 15954 h 20985"/>
              <a:gd name="connsiteX5" fmla="*/ 6934 w 38624"/>
              <a:gd name="connsiteY5" fmla="*/ 11245 h 20985"/>
              <a:gd name="connsiteX6" fmla="*/ 0 w 38624"/>
              <a:gd name="connsiteY6" fmla="*/ 10752 h 20985"/>
              <a:gd name="connsiteX7" fmla="*/ 10644 w 38624"/>
              <a:gd name="connsiteY7" fmla="*/ 10068 h 20985"/>
              <a:gd name="connsiteX8" fmla="*/ 10575 w 38624"/>
              <a:gd name="connsiteY8" fmla="*/ 5085 h 20985"/>
              <a:gd name="connsiteX9" fmla="*/ 914 w 38624"/>
              <a:gd name="connsiteY9" fmla="*/ 4586 h 20985"/>
              <a:gd name="connsiteX10" fmla="*/ 5571 w 38624"/>
              <a:gd name="connsiteY10" fmla="*/ 4155 h 20985"/>
              <a:gd name="connsiteX11" fmla="*/ 5530 w 38624"/>
              <a:gd name="connsiteY11" fmla="*/ 0 h 20985"/>
              <a:gd name="connsiteX12" fmla="*/ 38538 w 38624"/>
              <a:gd name="connsiteY12" fmla="*/ 31 h 20985"/>
              <a:gd name="connsiteX0" fmla="*/ 38538 w 59633"/>
              <a:gd name="connsiteY0" fmla="*/ 31 h 20985"/>
              <a:gd name="connsiteX1" fmla="*/ 59633 w 59633"/>
              <a:gd name="connsiteY1" fmla="*/ 20982 h 20985"/>
              <a:gd name="connsiteX2" fmla="*/ 8361 w 59633"/>
              <a:gd name="connsiteY2" fmla="*/ 20985 h 20985"/>
              <a:gd name="connsiteX3" fmla="*/ 9460 w 59633"/>
              <a:gd name="connsiteY3" fmla="*/ 16067 h 20985"/>
              <a:gd name="connsiteX4" fmla="*/ 6891 w 59633"/>
              <a:gd name="connsiteY4" fmla="*/ 15954 h 20985"/>
              <a:gd name="connsiteX5" fmla="*/ 6934 w 59633"/>
              <a:gd name="connsiteY5" fmla="*/ 11245 h 20985"/>
              <a:gd name="connsiteX6" fmla="*/ 0 w 59633"/>
              <a:gd name="connsiteY6" fmla="*/ 10752 h 20985"/>
              <a:gd name="connsiteX7" fmla="*/ 10644 w 59633"/>
              <a:gd name="connsiteY7" fmla="*/ 10068 h 20985"/>
              <a:gd name="connsiteX8" fmla="*/ 10575 w 59633"/>
              <a:gd name="connsiteY8" fmla="*/ 5085 h 20985"/>
              <a:gd name="connsiteX9" fmla="*/ 914 w 59633"/>
              <a:gd name="connsiteY9" fmla="*/ 4586 h 20985"/>
              <a:gd name="connsiteX10" fmla="*/ 5571 w 59633"/>
              <a:gd name="connsiteY10" fmla="*/ 4155 h 20985"/>
              <a:gd name="connsiteX11" fmla="*/ 5530 w 59633"/>
              <a:gd name="connsiteY11" fmla="*/ 0 h 20985"/>
              <a:gd name="connsiteX12" fmla="*/ 38538 w 59633"/>
              <a:gd name="connsiteY12" fmla="*/ 31 h 20985"/>
              <a:gd name="connsiteX0" fmla="*/ 59685 w 59689"/>
              <a:gd name="connsiteY0" fmla="*/ 9 h 20985"/>
              <a:gd name="connsiteX1" fmla="*/ 59633 w 59689"/>
              <a:gd name="connsiteY1" fmla="*/ 20982 h 20985"/>
              <a:gd name="connsiteX2" fmla="*/ 8361 w 59689"/>
              <a:gd name="connsiteY2" fmla="*/ 20985 h 20985"/>
              <a:gd name="connsiteX3" fmla="*/ 9460 w 59689"/>
              <a:gd name="connsiteY3" fmla="*/ 16067 h 20985"/>
              <a:gd name="connsiteX4" fmla="*/ 6891 w 59689"/>
              <a:gd name="connsiteY4" fmla="*/ 15954 h 20985"/>
              <a:gd name="connsiteX5" fmla="*/ 6934 w 59689"/>
              <a:gd name="connsiteY5" fmla="*/ 11245 h 20985"/>
              <a:gd name="connsiteX6" fmla="*/ 0 w 59689"/>
              <a:gd name="connsiteY6" fmla="*/ 10752 h 20985"/>
              <a:gd name="connsiteX7" fmla="*/ 10644 w 59689"/>
              <a:gd name="connsiteY7" fmla="*/ 10068 h 20985"/>
              <a:gd name="connsiteX8" fmla="*/ 10575 w 59689"/>
              <a:gd name="connsiteY8" fmla="*/ 5085 h 20985"/>
              <a:gd name="connsiteX9" fmla="*/ 914 w 59689"/>
              <a:gd name="connsiteY9" fmla="*/ 4586 h 20985"/>
              <a:gd name="connsiteX10" fmla="*/ 5571 w 59689"/>
              <a:gd name="connsiteY10" fmla="*/ 4155 h 20985"/>
              <a:gd name="connsiteX11" fmla="*/ 5530 w 59689"/>
              <a:gd name="connsiteY11" fmla="*/ 0 h 20985"/>
              <a:gd name="connsiteX12" fmla="*/ 59685 w 59689"/>
              <a:gd name="connsiteY12" fmla="*/ 9 h 20985"/>
              <a:gd name="connsiteX0" fmla="*/ 59685 w 59685"/>
              <a:gd name="connsiteY0" fmla="*/ 9 h 20985"/>
              <a:gd name="connsiteX1" fmla="*/ 59633 w 59685"/>
              <a:gd name="connsiteY1" fmla="*/ 20982 h 20985"/>
              <a:gd name="connsiteX2" fmla="*/ 8361 w 59685"/>
              <a:gd name="connsiteY2" fmla="*/ 20985 h 20985"/>
              <a:gd name="connsiteX3" fmla="*/ 9460 w 59685"/>
              <a:gd name="connsiteY3" fmla="*/ 16067 h 20985"/>
              <a:gd name="connsiteX4" fmla="*/ 6891 w 59685"/>
              <a:gd name="connsiteY4" fmla="*/ 15954 h 20985"/>
              <a:gd name="connsiteX5" fmla="*/ 6934 w 59685"/>
              <a:gd name="connsiteY5" fmla="*/ 11245 h 20985"/>
              <a:gd name="connsiteX6" fmla="*/ 0 w 59685"/>
              <a:gd name="connsiteY6" fmla="*/ 10752 h 20985"/>
              <a:gd name="connsiteX7" fmla="*/ 10644 w 59685"/>
              <a:gd name="connsiteY7" fmla="*/ 10068 h 20985"/>
              <a:gd name="connsiteX8" fmla="*/ 10575 w 59685"/>
              <a:gd name="connsiteY8" fmla="*/ 5085 h 20985"/>
              <a:gd name="connsiteX9" fmla="*/ 914 w 59685"/>
              <a:gd name="connsiteY9" fmla="*/ 4586 h 20985"/>
              <a:gd name="connsiteX10" fmla="*/ 5571 w 59685"/>
              <a:gd name="connsiteY10" fmla="*/ 4155 h 20985"/>
              <a:gd name="connsiteX11" fmla="*/ 5530 w 59685"/>
              <a:gd name="connsiteY11" fmla="*/ 0 h 20985"/>
              <a:gd name="connsiteX12" fmla="*/ 59685 w 59685"/>
              <a:gd name="connsiteY12" fmla="*/ 9 h 20985"/>
              <a:gd name="connsiteX0" fmla="*/ 59685 w 59772"/>
              <a:gd name="connsiteY0" fmla="*/ 9 h 21048"/>
              <a:gd name="connsiteX1" fmla="*/ 59771 w 59772"/>
              <a:gd name="connsiteY1" fmla="*/ 21048 h 21048"/>
              <a:gd name="connsiteX2" fmla="*/ 8361 w 59772"/>
              <a:gd name="connsiteY2" fmla="*/ 20985 h 21048"/>
              <a:gd name="connsiteX3" fmla="*/ 9460 w 59772"/>
              <a:gd name="connsiteY3" fmla="*/ 16067 h 21048"/>
              <a:gd name="connsiteX4" fmla="*/ 6891 w 59772"/>
              <a:gd name="connsiteY4" fmla="*/ 15954 h 21048"/>
              <a:gd name="connsiteX5" fmla="*/ 6934 w 59772"/>
              <a:gd name="connsiteY5" fmla="*/ 11245 h 21048"/>
              <a:gd name="connsiteX6" fmla="*/ 0 w 59772"/>
              <a:gd name="connsiteY6" fmla="*/ 10752 h 21048"/>
              <a:gd name="connsiteX7" fmla="*/ 10644 w 59772"/>
              <a:gd name="connsiteY7" fmla="*/ 10068 h 21048"/>
              <a:gd name="connsiteX8" fmla="*/ 10575 w 59772"/>
              <a:gd name="connsiteY8" fmla="*/ 5085 h 21048"/>
              <a:gd name="connsiteX9" fmla="*/ 914 w 59772"/>
              <a:gd name="connsiteY9" fmla="*/ 4586 h 21048"/>
              <a:gd name="connsiteX10" fmla="*/ 5571 w 59772"/>
              <a:gd name="connsiteY10" fmla="*/ 4155 h 21048"/>
              <a:gd name="connsiteX11" fmla="*/ 5530 w 59772"/>
              <a:gd name="connsiteY11" fmla="*/ 0 h 21048"/>
              <a:gd name="connsiteX12" fmla="*/ 59685 w 59772"/>
              <a:gd name="connsiteY12" fmla="*/ 9 h 21048"/>
              <a:gd name="connsiteX0" fmla="*/ 59869 w 59869"/>
              <a:gd name="connsiteY0" fmla="*/ 0 h 21105"/>
              <a:gd name="connsiteX1" fmla="*/ 59771 w 59869"/>
              <a:gd name="connsiteY1" fmla="*/ 21105 h 21105"/>
              <a:gd name="connsiteX2" fmla="*/ 8361 w 59869"/>
              <a:gd name="connsiteY2" fmla="*/ 21042 h 21105"/>
              <a:gd name="connsiteX3" fmla="*/ 9460 w 59869"/>
              <a:gd name="connsiteY3" fmla="*/ 16124 h 21105"/>
              <a:gd name="connsiteX4" fmla="*/ 6891 w 59869"/>
              <a:gd name="connsiteY4" fmla="*/ 16011 h 21105"/>
              <a:gd name="connsiteX5" fmla="*/ 6934 w 59869"/>
              <a:gd name="connsiteY5" fmla="*/ 11302 h 21105"/>
              <a:gd name="connsiteX6" fmla="*/ 0 w 59869"/>
              <a:gd name="connsiteY6" fmla="*/ 10809 h 21105"/>
              <a:gd name="connsiteX7" fmla="*/ 10644 w 59869"/>
              <a:gd name="connsiteY7" fmla="*/ 10125 h 21105"/>
              <a:gd name="connsiteX8" fmla="*/ 10575 w 59869"/>
              <a:gd name="connsiteY8" fmla="*/ 5142 h 21105"/>
              <a:gd name="connsiteX9" fmla="*/ 914 w 59869"/>
              <a:gd name="connsiteY9" fmla="*/ 4643 h 21105"/>
              <a:gd name="connsiteX10" fmla="*/ 5571 w 59869"/>
              <a:gd name="connsiteY10" fmla="*/ 4212 h 21105"/>
              <a:gd name="connsiteX11" fmla="*/ 5530 w 59869"/>
              <a:gd name="connsiteY11" fmla="*/ 57 h 21105"/>
              <a:gd name="connsiteX12" fmla="*/ 59869 w 59869"/>
              <a:gd name="connsiteY12" fmla="*/ 0 h 21105"/>
              <a:gd name="connsiteX0" fmla="*/ 59869 w 59869"/>
              <a:gd name="connsiteY0" fmla="*/ 31 h 21136"/>
              <a:gd name="connsiteX1" fmla="*/ 59771 w 59869"/>
              <a:gd name="connsiteY1" fmla="*/ 21136 h 21136"/>
              <a:gd name="connsiteX2" fmla="*/ 8361 w 59869"/>
              <a:gd name="connsiteY2" fmla="*/ 21073 h 21136"/>
              <a:gd name="connsiteX3" fmla="*/ 9460 w 59869"/>
              <a:gd name="connsiteY3" fmla="*/ 16155 h 21136"/>
              <a:gd name="connsiteX4" fmla="*/ 6891 w 59869"/>
              <a:gd name="connsiteY4" fmla="*/ 16042 h 21136"/>
              <a:gd name="connsiteX5" fmla="*/ 6934 w 59869"/>
              <a:gd name="connsiteY5" fmla="*/ 11333 h 21136"/>
              <a:gd name="connsiteX6" fmla="*/ 0 w 59869"/>
              <a:gd name="connsiteY6" fmla="*/ 10840 h 21136"/>
              <a:gd name="connsiteX7" fmla="*/ 10644 w 59869"/>
              <a:gd name="connsiteY7" fmla="*/ 10156 h 21136"/>
              <a:gd name="connsiteX8" fmla="*/ 10575 w 59869"/>
              <a:gd name="connsiteY8" fmla="*/ 5173 h 21136"/>
              <a:gd name="connsiteX9" fmla="*/ 914 w 59869"/>
              <a:gd name="connsiteY9" fmla="*/ 4674 h 21136"/>
              <a:gd name="connsiteX10" fmla="*/ 5571 w 59869"/>
              <a:gd name="connsiteY10" fmla="*/ 4243 h 21136"/>
              <a:gd name="connsiteX11" fmla="*/ 5484 w 59869"/>
              <a:gd name="connsiteY11" fmla="*/ 0 h 21136"/>
              <a:gd name="connsiteX12" fmla="*/ 59869 w 59869"/>
              <a:gd name="connsiteY12" fmla="*/ 31 h 21136"/>
              <a:gd name="connsiteX0" fmla="*/ 59869 w 59869"/>
              <a:gd name="connsiteY0" fmla="*/ 31 h 21161"/>
              <a:gd name="connsiteX1" fmla="*/ 59771 w 59869"/>
              <a:gd name="connsiteY1" fmla="*/ 21136 h 21161"/>
              <a:gd name="connsiteX2" fmla="*/ 8361 w 59869"/>
              <a:gd name="connsiteY2" fmla="*/ 21161 h 21161"/>
              <a:gd name="connsiteX3" fmla="*/ 9460 w 59869"/>
              <a:gd name="connsiteY3" fmla="*/ 16155 h 21161"/>
              <a:gd name="connsiteX4" fmla="*/ 6891 w 59869"/>
              <a:gd name="connsiteY4" fmla="*/ 16042 h 21161"/>
              <a:gd name="connsiteX5" fmla="*/ 6934 w 59869"/>
              <a:gd name="connsiteY5" fmla="*/ 11333 h 21161"/>
              <a:gd name="connsiteX6" fmla="*/ 0 w 59869"/>
              <a:gd name="connsiteY6" fmla="*/ 10840 h 21161"/>
              <a:gd name="connsiteX7" fmla="*/ 10644 w 59869"/>
              <a:gd name="connsiteY7" fmla="*/ 10156 h 21161"/>
              <a:gd name="connsiteX8" fmla="*/ 10575 w 59869"/>
              <a:gd name="connsiteY8" fmla="*/ 5173 h 21161"/>
              <a:gd name="connsiteX9" fmla="*/ 914 w 59869"/>
              <a:gd name="connsiteY9" fmla="*/ 4674 h 21161"/>
              <a:gd name="connsiteX10" fmla="*/ 5571 w 59869"/>
              <a:gd name="connsiteY10" fmla="*/ 4243 h 21161"/>
              <a:gd name="connsiteX11" fmla="*/ 5484 w 59869"/>
              <a:gd name="connsiteY11" fmla="*/ 0 h 21161"/>
              <a:gd name="connsiteX12" fmla="*/ 59869 w 59869"/>
              <a:gd name="connsiteY12" fmla="*/ 31 h 21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69" h="21161">
                <a:moveTo>
                  <a:pt x="59869" y="31"/>
                </a:moveTo>
                <a:cubicBezTo>
                  <a:pt x="59852" y="7022"/>
                  <a:pt x="59788" y="14145"/>
                  <a:pt x="59771" y="21136"/>
                </a:cubicBezTo>
                <a:lnTo>
                  <a:pt x="8361" y="21161"/>
                </a:lnTo>
                <a:lnTo>
                  <a:pt x="9460" y="16155"/>
                </a:lnTo>
                <a:lnTo>
                  <a:pt x="6891" y="16042"/>
                </a:lnTo>
                <a:cubicBezTo>
                  <a:pt x="6845" y="16651"/>
                  <a:pt x="6980" y="10724"/>
                  <a:pt x="6934" y="11333"/>
                </a:cubicBezTo>
                <a:lnTo>
                  <a:pt x="0" y="10840"/>
                </a:lnTo>
                <a:lnTo>
                  <a:pt x="10644" y="10156"/>
                </a:lnTo>
                <a:cubicBezTo>
                  <a:pt x="10714" y="9735"/>
                  <a:pt x="10505" y="5594"/>
                  <a:pt x="10575" y="5173"/>
                </a:cubicBezTo>
                <a:lnTo>
                  <a:pt x="914" y="4674"/>
                </a:lnTo>
                <a:lnTo>
                  <a:pt x="5571" y="4243"/>
                </a:lnTo>
                <a:cubicBezTo>
                  <a:pt x="5557" y="2858"/>
                  <a:pt x="5498" y="1385"/>
                  <a:pt x="5484" y="0"/>
                </a:cubicBezTo>
                <a:lnTo>
                  <a:pt x="59869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62103A-BB22-D342-A7E3-7F997D6A41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3427" y="3423934"/>
            <a:ext cx="3328474" cy="1830747"/>
          </a:xfrm>
        </p:spPr>
        <p:txBody>
          <a:bodyPr wrap="square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5400" b="1" kern="1200" dirty="0">
                <a:solidFill>
                  <a:srgbClr val="0A1733"/>
                </a:solidFill>
                <a:latin typeface="Oswald" pitchFamily="2" charset="77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454592F-2AE8-4465-A345-EE351F0760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355" y="5422361"/>
            <a:ext cx="3329012" cy="822098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short sub headline copy here</a:t>
            </a:r>
          </a:p>
        </p:txBody>
      </p:sp>
      <p:sp>
        <p:nvSpPr>
          <p:cNvPr id="14" name="Picture Placeholder 18">
            <a:extLst>
              <a:ext uri="{FF2B5EF4-FFF2-40B4-BE49-F238E27FC236}">
                <a16:creationId xmlns:a16="http://schemas.microsoft.com/office/drawing/2014/main" id="{72DFD32F-017B-4A20-B03B-3655006CDF6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68288" y="2122331"/>
            <a:ext cx="850338" cy="863899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Icon if wanted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BF63917-7A53-1348-8122-067E12A29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760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divider_Functional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E14F7E7-2A3C-784C-A883-0578C57A99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4227" y="-11707"/>
            <a:ext cx="8100173" cy="6876288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62103A-BB22-D342-A7E3-7F997D6A41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55" y="3426437"/>
            <a:ext cx="3122289" cy="1746250"/>
          </a:xfrm>
        </p:spPr>
        <p:txBody>
          <a:bodyPr wrap="square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5400" b="1" kern="1200" dirty="0">
                <a:solidFill>
                  <a:schemeClr val="tx1"/>
                </a:solidFill>
                <a:latin typeface="Oswald" pitchFamily="2" charset="77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E1B27EC3-418A-4427-8B98-06D105E50F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49355" y="2091686"/>
            <a:ext cx="850338" cy="863899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Icon if wanted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71BFC3-15F3-4A48-B7C0-3F4C54479B8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EF6D5E9-84D5-48E1-A3E5-3192709C67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355" y="5422361"/>
            <a:ext cx="3329012" cy="822098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short sub headline copy here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BF63917-7A53-1348-8122-067E12A29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402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CD008F1-BDF4-874E-B028-4230356611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4132" y="457200"/>
            <a:ext cx="11248260" cy="5587606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3" name="Text Placeholder 14" descr="Cutline goes here&#10;">
            <a:extLst>
              <a:ext uri="{FF2B5EF4-FFF2-40B4-BE49-F238E27FC236}">
                <a16:creationId xmlns:a16="http://schemas.microsoft.com/office/drawing/2014/main" id="{CA91AEA1-ACD0-1141-BC3C-A3490B97FA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177" y="5771772"/>
            <a:ext cx="5411623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49784910-211B-9F48-9362-71998EE1675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434357" y="6412139"/>
            <a:ext cx="288035" cy="365125"/>
          </a:xfrm>
        </p:spPr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755B209-D639-4933-89AA-224B50AB25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3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CD008F1-BDF4-874E-B028-4230356611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4132" y="457200"/>
            <a:ext cx="5545668" cy="5587606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E098A9FF-3C9B-0245-9584-5D788C57CD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1027" y="457200"/>
            <a:ext cx="5576841" cy="5587606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Text Placeholder 14" descr="Cutline goes here&#10;">
            <a:extLst>
              <a:ext uri="{FF2B5EF4-FFF2-40B4-BE49-F238E27FC236}">
                <a16:creationId xmlns:a16="http://schemas.microsoft.com/office/drawing/2014/main" id="{3AAA104C-EF4E-7C4A-85F7-AD414FC925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177" y="5771772"/>
            <a:ext cx="5411623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8" name="Text Placeholder 14" descr="Cutline goes here&#10;">
            <a:extLst>
              <a:ext uri="{FF2B5EF4-FFF2-40B4-BE49-F238E27FC236}">
                <a16:creationId xmlns:a16="http://schemas.microsoft.com/office/drawing/2014/main" id="{67DBAC4C-4DDC-0A4E-83F1-ADA47915CB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6245" y="5787390"/>
            <a:ext cx="5411623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7DBDD09C-AC8E-BE4C-AAE9-7ADCECF8D35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434357" y="6412139"/>
            <a:ext cx="288035" cy="365125"/>
          </a:xfrm>
        </p:spPr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A93A359-5D92-4178-8BFA-59C5F54A5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83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T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CD008F1-BDF4-874E-B028-4230356611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4132" y="457200"/>
            <a:ext cx="7450666" cy="5587606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E098A9FF-3C9B-0245-9584-5D788C57CD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39100" y="457199"/>
            <a:ext cx="3697296" cy="2616219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95DFAE2-F864-0041-87C8-C86FFE467B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39100" y="3215304"/>
            <a:ext cx="3697296" cy="2813884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5" name="Text Placeholder 14" descr="Cutline goes here&#10;">
            <a:extLst>
              <a:ext uri="{FF2B5EF4-FFF2-40B4-BE49-F238E27FC236}">
                <a16:creationId xmlns:a16="http://schemas.microsoft.com/office/drawing/2014/main" id="{F5094E68-6E93-304D-9DC3-9B70251B3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177" y="5771772"/>
            <a:ext cx="6007775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14" name="Text Placeholder 14" descr="Cutline goes here&#10;">
            <a:extLst>
              <a:ext uri="{FF2B5EF4-FFF2-40B4-BE49-F238E27FC236}">
                <a16:creationId xmlns:a16="http://schemas.microsoft.com/office/drawing/2014/main" id="{C84FC37D-EA9C-D441-9EA9-50EB9E952F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65793" y="5771772"/>
            <a:ext cx="3534146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18" name="Text Placeholder 14" descr="Cutline goes here&#10;">
            <a:extLst>
              <a:ext uri="{FF2B5EF4-FFF2-40B4-BE49-F238E27FC236}">
                <a16:creationId xmlns:a16="http://schemas.microsoft.com/office/drawing/2014/main" id="{1842D8EF-C713-054F-9849-F4D8837DCF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708" y="2808020"/>
            <a:ext cx="3534146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76BB8C47-0407-8D4F-A874-E679DD1A2E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34357" y="6412139"/>
            <a:ext cx="28803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700" b="0" i="0">
                <a:solidFill>
                  <a:schemeClr val="tx2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D0C6B2-B844-4615-B844-9BAFF431DA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78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Expressive_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F5F214D-C155-6E42-9ED4-A039FFF717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09255" y="-28496"/>
            <a:ext cx="5292615" cy="6914991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41486 w 41486"/>
              <a:gd name="connsiteY0" fmla="*/ 0 h 23265"/>
              <a:gd name="connsiteX1" fmla="*/ 12860 w 41486"/>
              <a:gd name="connsiteY1" fmla="*/ 7745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403 w 41486"/>
              <a:gd name="connsiteY1" fmla="*/ 11658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41187 w 41486"/>
              <a:gd name="connsiteY3" fmla="*/ 14645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4956"/>
              <a:gd name="connsiteX1" fmla="*/ 30172 w 41486"/>
              <a:gd name="connsiteY1" fmla="*/ 11636 h 24956"/>
              <a:gd name="connsiteX2" fmla="*/ 33699 w 41486"/>
              <a:gd name="connsiteY2" fmla="*/ 10733 h 24956"/>
              <a:gd name="connsiteX3" fmla="*/ 41187 w 41486"/>
              <a:gd name="connsiteY3" fmla="*/ 14645 h 24956"/>
              <a:gd name="connsiteX4" fmla="*/ 33609 w 41486"/>
              <a:gd name="connsiteY4" fmla="*/ 24956 h 24956"/>
              <a:gd name="connsiteX5" fmla="*/ 21600 w 41486"/>
              <a:gd name="connsiteY5" fmla="*/ 23265 h 24956"/>
              <a:gd name="connsiteX6" fmla="*/ 10012 w 41486"/>
              <a:gd name="connsiteY6" fmla="*/ 16580 h 24956"/>
              <a:gd name="connsiteX7" fmla="*/ 12222 w 41486"/>
              <a:gd name="connsiteY7" fmla="*/ 15652 h 24956"/>
              <a:gd name="connsiteX8" fmla="*/ 5022 w 41486"/>
              <a:gd name="connsiteY8" fmla="*/ 11370 h 24956"/>
              <a:gd name="connsiteX9" fmla="*/ 7602 w 41486"/>
              <a:gd name="connsiteY9" fmla="*/ 10047 h 24956"/>
              <a:gd name="connsiteX10" fmla="*/ 0 w 41486"/>
              <a:gd name="connsiteY10" fmla="*/ 5555 h 24956"/>
              <a:gd name="connsiteX11" fmla="*/ 41486 w 41486"/>
              <a:gd name="connsiteY11" fmla="*/ 0 h 24956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16083 w 47557"/>
              <a:gd name="connsiteY6" fmla="*/ 16580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2194 w 47557"/>
              <a:gd name="connsiteY6" fmla="*/ 20334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13688 w 50152"/>
              <a:gd name="connsiteY8" fmla="*/ 11370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3988 w 50152"/>
              <a:gd name="connsiteY9" fmla="*/ 10152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51833 w 51833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15447 w 51833"/>
              <a:gd name="connsiteY11" fmla="*/ 3622 h 25021"/>
              <a:gd name="connsiteX12" fmla="*/ 51833 w 51833"/>
              <a:gd name="connsiteY12" fmla="*/ 0 h 25021"/>
              <a:gd name="connsiteX0" fmla="*/ 51833 w 51833"/>
              <a:gd name="connsiteY0" fmla="*/ 24 h 25045"/>
              <a:gd name="connsiteX1" fmla="*/ 40519 w 51833"/>
              <a:gd name="connsiteY1" fmla="*/ 11660 h 25045"/>
              <a:gd name="connsiteX2" fmla="*/ 44046 w 51833"/>
              <a:gd name="connsiteY2" fmla="*/ 10757 h 25045"/>
              <a:gd name="connsiteX3" fmla="*/ 51534 w 51833"/>
              <a:gd name="connsiteY3" fmla="*/ 14669 h 25045"/>
              <a:gd name="connsiteX4" fmla="*/ 43956 w 51833"/>
              <a:gd name="connsiteY4" fmla="*/ 24980 h 25045"/>
              <a:gd name="connsiteX5" fmla="*/ 4276 w 51833"/>
              <a:gd name="connsiteY5" fmla="*/ 25045 h 25045"/>
              <a:gd name="connsiteX6" fmla="*/ 6470 w 51833"/>
              <a:gd name="connsiteY6" fmla="*/ 20358 h 25045"/>
              <a:gd name="connsiteX7" fmla="*/ 1681 w 51833"/>
              <a:gd name="connsiteY7" fmla="*/ 18643 h 25045"/>
              <a:gd name="connsiteX8" fmla="*/ 8575 w 51833"/>
              <a:gd name="connsiteY8" fmla="*/ 9817 h 25045"/>
              <a:gd name="connsiteX9" fmla="*/ 5669 w 51833"/>
              <a:gd name="connsiteY9" fmla="*/ 10176 h 25045"/>
              <a:gd name="connsiteX10" fmla="*/ 0 w 51833"/>
              <a:gd name="connsiteY10" fmla="*/ 5158 h 25045"/>
              <a:gd name="connsiteX11" fmla="*/ 8964 w 51833"/>
              <a:gd name="connsiteY11" fmla="*/ 0 h 25045"/>
              <a:gd name="connsiteX12" fmla="*/ 51833 w 51833"/>
              <a:gd name="connsiteY12" fmla="*/ 24 h 25045"/>
              <a:gd name="connsiteX0" fmla="*/ 51833 w 51833"/>
              <a:gd name="connsiteY0" fmla="*/ 24 h 25045"/>
              <a:gd name="connsiteX1" fmla="*/ 44046 w 51833"/>
              <a:gd name="connsiteY1" fmla="*/ 10757 h 25045"/>
              <a:gd name="connsiteX2" fmla="*/ 51534 w 51833"/>
              <a:gd name="connsiteY2" fmla="*/ 14669 h 25045"/>
              <a:gd name="connsiteX3" fmla="*/ 43956 w 51833"/>
              <a:gd name="connsiteY3" fmla="*/ 24980 h 25045"/>
              <a:gd name="connsiteX4" fmla="*/ 4276 w 51833"/>
              <a:gd name="connsiteY4" fmla="*/ 25045 h 25045"/>
              <a:gd name="connsiteX5" fmla="*/ 6470 w 51833"/>
              <a:gd name="connsiteY5" fmla="*/ 20358 h 25045"/>
              <a:gd name="connsiteX6" fmla="*/ 1681 w 51833"/>
              <a:gd name="connsiteY6" fmla="*/ 18643 h 25045"/>
              <a:gd name="connsiteX7" fmla="*/ 8575 w 51833"/>
              <a:gd name="connsiteY7" fmla="*/ 9817 h 25045"/>
              <a:gd name="connsiteX8" fmla="*/ 5669 w 51833"/>
              <a:gd name="connsiteY8" fmla="*/ 10176 h 25045"/>
              <a:gd name="connsiteX9" fmla="*/ 0 w 51833"/>
              <a:gd name="connsiteY9" fmla="*/ 5158 h 25045"/>
              <a:gd name="connsiteX10" fmla="*/ 8964 w 51833"/>
              <a:gd name="connsiteY10" fmla="*/ 0 h 25045"/>
              <a:gd name="connsiteX11" fmla="*/ 51833 w 51833"/>
              <a:gd name="connsiteY11" fmla="*/ 24 h 25045"/>
              <a:gd name="connsiteX0" fmla="*/ 51833 w 51833"/>
              <a:gd name="connsiteY0" fmla="*/ 24 h 25045"/>
              <a:gd name="connsiteX1" fmla="*/ 51534 w 51833"/>
              <a:gd name="connsiteY1" fmla="*/ 14669 h 25045"/>
              <a:gd name="connsiteX2" fmla="*/ 43956 w 51833"/>
              <a:gd name="connsiteY2" fmla="*/ 24980 h 25045"/>
              <a:gd name="connsiteX3" fmla="*/ 4276 w 51833"/>
              <a:gd name="connsiteY3" fmla="*/ 25045 h 25045"/>
              <a:gd name="connsiteX4" fmla="*/ 6470 w 51833"/>
              <a:gd name="connsiteY4" fmla="*/ 20358 h 25045"/>
              <a:gd name="connsiteX5" fmla="*/ 1681 w 51833"/>
              <a:gd name="connsiteY5" fmla="*/ 18643 h 25045"/>
              <a:gd name="connsiteX6" fmla="*/ 8575 w 51833"/>
              <a:gd name="connsiteY6" fmla="*/ 9817 h 25045"/>
              <a:gd name="connsiteX7" fmla="*/ 5669 w 51833"/>
              <a:gd name="connsiteY7" fmla="*/ 10176 h 25045"/>
              <a:gd name="connsiteX8" fmla="*/ 0 w 51833"/>
              <a:gd name="connsiteY8" fmla="*/ 5158 h 25045"/>
              <a:gd name="connsiteX9" fmla="*/ 8964 w 51833"/>
              <a:gd name="connsiteY9" fmla="*/ 0 h 25045"/>
              <a:gd name="connsiteX10" fmla="*/ 51833 w 51833"/>
              <a:gd name="connsiteY10" fmla="*/ 24 h 25045"/>
              <a:gd name="connsiteX0" fmla="*/ 51833 w 54208"/>
              <a:gd name="connsiteY0" fmla="*/ 24 h 25045"/>
              <a:gd name="connsiteX1" fmla="*/ 43956 w 54208"/>
              <a:gd name="connsiteY1" fmla="*/ 24980 h 25045"/>
              <a:gd name="connsiteX2" fmla="*/ 4276 w 54208"/>
              <a:gd name="connsiteY2" fmla="*/ 25045 h 25045"/>
              <a:gd name="connsiteX3" fmla="*/ 6470 w 54208"/>
              <a:gd name="connsiteY3" fmla="*/ 20358 h 25045"/>
              <a:gd name="connsiteX4" fmla="*/ 1681 w 54208"/>
              <a:gd name="connsiteY4" fmla="*/ 18643 h 25045"/>
              <a:gd name="connsiteX5" fmla="*/ 8575 w 54208"/>
              <a:gd name="connsiteY5" fmla="*/ 9817 h 25045"/>
              <a:gd name="connsiteX6" fmla="*/ 5669 w 54208"/>
              <a:gd name="connsiteY6" fmla="*/ 10176 h 25045"/>
              <a:gd name="connsiteX7" fmla="*/ 0 w 54208"/>
              <a:gd name="connsiteY7" fmla="*/ 5158 h 25045"/>
              <a:gd name="connsiteX8" fmla="*/ 8964 w 54208"/>
              <a:gd name="connsiteY8" fmla="*/ 0 h 25045"/>
              <a:gd name="connsiteX9" fmla="*/ 51833 w 54208"/>
              <a:gd name="connsiteY9" fmla="*/ 24 h 25045"/>
              <a:gd name="connsiteX0" fmla="*/ 51833 w 51833"/>
              <a:gd name="connsiteY0" fmla="*/ 24 h 25045"/>
              <a:gd name="connsiteX1" fmla="*/ 43956 w 51833"/>
              <a:gd name="connsiteY1" fmla="*/ 24980 h 25045"/>
              <a:gd name="connsiteX2" fmla="*/ 4276 w 51833"/>
              <a:gd name="connsiteY2" fmla="*/ 25045 h 25045"/>
              <a:gd name="connsiteX3" fmla="*/ 6470 w 51833"/>
              <a:gd name="connsiteY3" fmla="*/ 20358 h 25045"/>
              <a:gd name="connsiteX4" fmla="*/ 1681 w 51833"/>
              <a:gd name="connsiteY4" fmla="*/ 18643 h 25045"/>
              <a:gd name="connsiteX5" fmla="*/ 8575 w 51833"/>
              <a:gd name="connsiteY5" fmla="*/ 9817 h 25045"/>
              <a:gd name="connsiteX6" fmla="*/ 5669 w 51833"/>
              <a:gd name="connsiteY6" fmla="*/ 10176 h 25045"/>
              <a:gd name="connsiteX7" fmla="*/ 0 w 51833"/>
              <a:gd name="connsiteY7" fmla="*/ 5158 h 25045"/>
              <a:gd name="connsiteX8" fmla="*/ 8964 w 51833"/>
              <a:gd name="connsiteY8" fmla="*/ 0 h 25045"/>
              <a:gd name="connsiteX9" fmla="*/ 51833 w 51833"/>
              <a:gd name="connsiteY9" fmla="*/ 24 h 25045"/>
              <a:gd name="connsiteX0" fmla="*/ 51833 w 57415"/>
              <a:gd name="connsiteY0" fmla="*/ 24 h 25045"/>
              <a:gd name="connsiteX1" fmla="*/ 57415 w 57415"/>
              <a:gd name="connsiteY1" fmla="*/ 25014 h 25045"/>
              <a:gd name="connsiteX2" fmla="*/ 4276 w 57415"/>
              <a:gd name="connsiteY2" fmla="*/ 25045 h 25045"/>
              <a:gd name="connsiteX3" fmla="*/ 6470 w 57415"/>
              <a:gd name="connsiteY3" fmla="*/ 20358 h 25045"/>
              <a:gd name="connsiteX4" fmla="*/ 1681 w 57415"/>
              <a:gd name="connsiteY4" fmla="*/ 18643 h 25045"/>
              <a:gd name="connsiteX5" fmla="*/ 8575 w 57415"/>
              <a:gd name="connsiteY5" fmla="*/ 9817 h 25045"/>
              <a:gd name="connsiteX6" fmla="*/ 5669 w 57415"/>
              <a:gd name="connsiteY6" fmla="*/ 10176 h 25045"/>
              <a:gd name="connsiteX7" fmla="*/ 0 w 57415"/>
              <a:gd name="connsiteY7" fmla="*/ 5158 h 25045"/>
              <a:gd name="connsiteX8" fmla="*/ 8964 w 57415"/>
              <a:gd name="connsiteY8" fmla="*/ 0 h 25045"/>
              <a:gd name="connsiteX9" fmla="*/ 51833 w 57415"/>
              <a:gd name="connsiteY9" fmla="*/ 24 h 25045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8575 w 57415"/>
              <a:gd name="connsiteY5" fmla="*/ 9995 h 25223"/>
              <a:gd name="connsiteX6" fmla="*/ 5669 w 57415"/>
              <a:gd name="connsiteY6" fmla="*/ 10354 h 25223"/>
              <a:gd name="connsiteX7" fmla="*/ 0 w 57415"/>
              <a:gd name="connsiteY7" fmla="*/ 5336 h 25223"/>
              <a:gd name="connsiteX8" fmla="*/ 8964 w 57415"/>
              <a:gd name="connsiteY8" fmla="*/ 178 h 25223"/>
              <a:gd name="connsiteX9" fmla="*/ 57396 w 57415"/>
              <a:gd name="connsiteY9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8575 w 57415"/>
              <a:gd name="connsiteY5" fmla="*/ 9995 h 25223"/>
              <a:gd name="connsiteX6" fmla="*/ 5669 w 57415"/>
              <a:gd name="connsiteY6" fmla="*/ 10354 h 25223"/>
              <a:gd name="connsiteX7" fmla="*/ 0 w 57415"/>
              <a:gd name="connsiteY7" fmla="*/ 5336 h 25223"/>
              <a:gd name="connsiteX8" fmla="*/ 4470 w 57415"/>
              <a:gd name="connsiteY8" fmla="*/ 2616 h 25223"/>
              <a:gd name="connsiteX9" fmla="*/ 8964 w 57415"/>
              <a:gd name="connsiteY9" fmla="*/ 178 h 25223"/>
              <a:gd name="connsiteX10" fmla="*/ 57396 w 57415"/>
              <a:gd name="connsiteY10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8575 w 57415"/>
              <a:gd name="connsiteY5" fmla="*/ 9995 h 25223"/>
              <a:gd name="connsiteX6" fmla="*/ 5669 w 57415"/>
              <a:gd name="connsiteY6" fmla="*/ 10354 h 25223"/>
              <a:gd name="connsiteX7" fmla="*/ 2762 w 57415"/>
              <a:gd name="connsiteY7" fmla="*/ 7932 h 25223"/>
              <a:gd name="connsiteX8" fmla="*/ 0 w 57415"/>
              <a:gd name="connsiteY8" fmla="*/ 5336 h 25223"/>
              <a:gd name="connsiteX9" fmla="*/ 4470 w 57415"/>
              <a:gd name="connsiteY9" fmla="*/ 2616 h 25223"/>
              <a:gd name="connsiteX10" fmla="*/ 8964 w 57415"/>
              <a:gd name="connsiteY10" fmla="*/ 178 h 25223"/>
              <a:gd name="connsiteX11" fmla="*/ 57396 w 57415"/>
              <a:gd name="connsiteY11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4926 w 57415"/>
              <a:gd name="connsiteY5" fmla="*/ 14400 h 25223"/>
              <a:gd name="connsiteX6" fmla="*/ 8575 w 57415"/>
              <a:gd name="connsiteY6" fmla="*/ 9995 h 25223"/>
              <a:gd name="connsiteX7" fmla="*/ 5669 w 57415"/>
              <a:gd name="connsiteY7" fmla="*/ 10354 h 25223"/>
              <a:gd name="connsiteX8" fmla="*/ 2762 w 57415"/>
              <a:gd name="connsiteY8" fmla="*/ 7932 h 25223"/>
              <a:gd name="connsiteX9" fmla="*/ 0 w 57415"/>
              <a:gd name="connsiteY9" fmla="*/ 5336 h 25223"/>
              <a:gd name="connsiteX10" fmla="*/ 4470 w 57415"/>
              <a:gd name="connsiteY10" fmla="*/ 2616 h 25223"/>
              <a:gd name="connsiteX11" fmla="*/ 8964 w 57415"/>
              <a:gd name="connsiteY11" fmla="*/ 178 h 25223"/>
              <a:gd name="connsiteX12" fmla="*/ 57396 w 57415"/>
              <a:gd name="connsiteY12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4926 w 57415"/>
              <a:gd name="connsiteY5" fmla="*/ 14400 h 25223"/>
              <a:gd name="connsiteX6" fmla="*/ 8575 w 57415"/>
              <a:gd name="connsiteY6" fmla="*/ 9995 h 25223"/>
              <a:gd name="connsiteX7" fmla="*/ 5669 w 57415"/>
              <a:gd name="connsiteY7" fmla="*/ 10354 h 25223"/>
              <a:gd name="connsiteX8" fmla="*/ 2762 w 57415"/>
              <a:gd name="connsiteY8" fmla="*/ 7932 h 25223"/>
              <a:gd name="connsiteX9" fmla="*/ 0 w 57415"/>
              <a:gd name="connsiteY9" fmla="*/ 5336 h 25223"/>
              <a:gd name="connsiteX10" fmla="*/ 4470 w 57415"/>
              <a:gd name="connsiteY10" fmla="*/ 2616 h 25223"/>
              <a:gd name="connsiteX11" fmla="*/ 8964 w 57415"/>
              <a:gd name="connsiteY11" fmla="*/ 178 h 25223"/>
              <a:gd name="connsiteX12" fmla="*/ 57396 w 57415"/>
              <a:gd name="connsiteY12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4926 w 57415"/>
              <a:gd name="connsiteY5" fmla="*/ 14400 h 25223"/>
              <a:gd name="connsiteX6" fmla="*/ 8575 w 57415"/>
              <a:gd name="connsiteY6" fmla="*/ 9995 h 25223"/>
              <a:gd name="connsiteX7" fmla="*/ 5669 w 57415"/>
              <a:gd name="connsiteY7" fmla="*/ 10354 h 25223"/>
              <a:gd name="connsiteX8" fmla="*/ 2762 w 57415"/>
              <a:gd name="connsiteY8" fmla="*/ 7932 h 25223"/>
              <a:gd name="connsiteX9" fmla="*/ 0 w 57415"/>
              <a:gd name="connsiteY9" fmla="*/ 5336 h 25223"/>
              <a:gd name="connsiteX10" fmla="*/ 4470 w 57415"/>
              <a:gd name="connsiteY10" fmla="*/ 2616 h 25223"/>
              <a:gd name="connsiteX11" fmla="*/ 19841 w 57415"/>
              <a:gd name="connsiteY11" fmla="*/ 2591 h 25223"/>
              <a:gd name="connsiteX12" fmla="*/ 57396 w 57415"/>
              <a:gd name="connsiteY12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4926 w 57415"/>
              <a:gd name="connsiteY5" fmla="*/ 14400 h 25223"/>
              <a:gd name="connsiteX6" fmla="*/ 8575 w 57415"/>
              <a:gd name="connsiteY6" fmla="*/ 9995 h 25223"/>
              <a:gd name="connsiteX7" fmla="*/ 5669 w 57415"/>
              <a:gd name="connsiteY7" fmla="*/ 10354 h 25223"/>
              <a:gd name="connsiteX8" fmla="*/ 2762 w 57415"/>
              <a:gd name="connsiteY8" fmla="*/ 7932 h 25223"/>
              <a:gd name="connsiteX9" fmla="*/ 0 w 57415"/>
              <a:gd name="connsiteY9" fmla="*/ 5336 h 25223"/>
              <a:gd name="connsiteX10" fmla="*/ 4470 w 57415"/>
              <a:gd name="connsiteY10" fmla="*/ 2616 h 25223"/>
              <a:gd name="connsiteX11" fmla="*/ 29328 w 57415"/>
              <a:gd name="connsiteY11" fmla="*/ 178 h 25223"/>
              <a:gd name="connsiteX12" fmla="*/ 57396 w 57415"/>
              <a:gd name="connsiteY12" fmla="*/ 0 h 25223"/>
              <a:gd name="connsiteX0" fmla="*/ 57396 w 57415"/>
              <a:gd name="connsiteY0" fmla="*/ 60 h 25045"/>
              <a:gd name="connsiteX1" fmla="*/ 57415 w 57415"/>
              <a:gd name="connsiteY1" fmla="*/ 25014 h 25045"/>
              <a:gd name="connsiteX2" fmla="*/ 4276 w 57415"/>
              <a:gd name="connsiteY2" fmla="*/ 25045 h 25045"/>
              <a:gd name="connsiteX3" fmla="*/ 6470 w 57415"/>
              <a:gd name="connsiteY3" fmla="*/ 20358 h 25045"/>
              <a:gd name="connsiteX4" fmla="*/ 1681 w 57415"/>
              <a:gd name="connsiteY4" fmla="*/ 18643 h 25045"/>
              <a:gd name="connsiteX5" fmla="*/ 4926 w 57415"/>
              <a:gd name="connsiteY5" fmla="*/ 14222 h 25045"/>
              <a:gd name="connsiteX6" fmla="*/ 8575 w 57415"/>
              <a:gd name="connsiteY6" fmla="*/ 9817 h 25045"/>
              <a:gd name="connsiteX7" fmla="*/ 5669 w 57415"/>
              <a:gd name="connsiteY7" fmla="*/ 10176 h 25045"/>
              <a:gd name="connsiteX8" fmla="*/ 2762 w 57415"/>
              <a:gd name="connsiteY8" fmla="*/ 7754 h 25045"/>
              <a:gd name="connsiteX9" fmla="*/ 0 w 57415"/>
              <a:gd name="connsiteY9" fmla="*/ 5158 h 25045"/>
              <a:gd name="connsiteX10" fmla="*/ 4470 w 57415"/>
              <a:gd name="connsiteY10" fmla="*/ 2438 h 25045"/>
              <a:gd name="connsiteX11" fmla="*/ 29328 w 57415"/>
              <a:gd name="connsiteY11" fmla="*/ 0 h 25045"/>
              <a:gd name="connsiteX12" fmla="*/ 57396 w 57415"/>
              <a:gd name="connsiteY12" fmla="*/ 60 h 25045"/>
              <a:gd name="connsiteX0" fmla="*/ 57396 w 57415"/>
              <a:gd name="connsiteY0" fmla="*/ 0 h 25189"/>
              <a:gd name="connsiteX1" fmla="*/ 57415 w 57415"/>
              <a:gd name="connsiteY1" fmla="*/ 25158 h 25189"/>
              <a:gd name="connsiteX2" fmla="*/ 4276 w 57415"/>
              <a:gd name="connsiteY2" fmla="*/ 25189 h 25189"/>
              <a:gd name="connsiteX3" fmla="*/ 6470 w 57415"/>
              <a:gd name="connsiteY3" fmla="*/ 20502 h 25189"/>
              <a:gd name="connsiteX4" fmla="*/ 1681 w 57415"/>
              <a:gd name="connsiteY4" fmla="*/ 18787 h 25189"/>
              <a:gd name="connsiteX5" fmla="*/ 4926 w 57415"/>
              <a:gd name="connsiteY5" fmla="*/ 14366 h 25189"/>
              <a:gd name="connsiteX6" fmla="*/ 8575 w 57415"/>
              <a:gd name="connsiteY6" fmla="*/ 9961 h 25189"/>
              <a:gd name="connsiteX7" fmla="*/ 5669 w 57415"/>
              <a:gd name="connsiteY7" fmla="*/ 10320 h 25189"/>
              <a:gd name="connsiteX8" fmla="*/ 2762 w 57415"/>
              <a:gd name="connsiteY8" fmla="*/ 7898 h 25189"/>
              <a:gd name="connsiteX9" fmla="*/ 0 w 57415"/>
              <a:gd name="connsiteY9" fmla="*/ 5302 h 25189"/>
              <a:gd name="connsiteX10" fmla="*/ 4470 w 57415"/>
              <a:gd name="connsiteY10" fmla="*/ 2582 h 25189"/>
              <a:gd name="connsiteX11" fmla="*/ 29328 w 57415"/>
              <a:gd name="connsiteY11" fmla="*/ 144 h 25189"/>
              <a:gd name="connsiteX12" fmla="*/ 57396 w 57415"/>
              <a:gd name="connsiteY12" fmla="*/ 0 h 25189"/>
              <a:gd name="connsiteX0" fmla="*/ 57396 w 57415"/>
              <a:gd name="connsiteY0" fmla="*/ 0 h 25189"/>
              <a:gd name="connsiteX1" fmla="*/ 57415 w 57415"/>
              <a:gd name="connsiteY1" fmla="*/ 25158 h 25189"/>
              <a:gd name="connsiteX2" fmla="*/ 4276 w 57415"/>
              <a:gd name="connsiteY2" fmla="*/ 25189 h 25189"/>
              <a:gd name="connsiteX3" fmla="*/ 6470 w 57415"/>
              <a:gd name="connsiteY3" fmla="*/ 20502 h 25189"/>
              <a:gd name="connsiteX4" fmla="*/ 1681 w 57415"/>
              <a:gd name="connsiteY4" fmla="*/ 18787 h 25189"/>
              <a:gd name="connsiteX5" fmla="*/ 4926 w 57415"/>
              <a:gd name="connsiteY5" fmla="*/ 14366 h 25189"/>
              <a:gd name="connsiteX6" fmla="*/ 8575 w 57415"/>
              <a:gd name="connsiteY6" fmla="*/ 9961 h 25189"/>
              <a:gd name="connsiteX7" fmla="*/ 5669 w 57415"/>
              <a:gd name="connsiteY7" fmla="*/ 10320 h 25189"/>
              <a:gd name="connsiteX8" fmla="*/ 2762 w 57415"/>
              <a:gd name="connsiteY8" fmla="*/ 7898 h 25189"/>
              <a:gd name="connsiteX9" fmla="*/ 0 w 57415"/>
              <a:gd name="connsiteY9" fmla="*/ 5302 h 25189"/>
              <a:gd name="connsiteX10" fmla="*/ 23021 w 57415"/>
              <a:gd name="connsiteY10" fmla="*/ 6558 h 25189"/>
              <a:gd name="connsiteX11" fmla="*/ 29328 w 57415"/>
              <a:gd name="connsiteY11" fmla="*/ 144 h 25189"/>
              <a:gd name="connsiteX12" fmla="*/ 57396 w 57415"/>
              <a:gd name="connsiteY12" fmla="*/ 0 h 25189"/>
              <a:gd name="connsiteX0" fmla="*/ 57396 w 57415"/>
              <a:gd name="connsiteY0" fmla="*/ 0 h 25189"/>
              <a:gd name="connsiteX1" fmla="*/ 57415 w 57415"/>
              <a:gd name="connsiteY1" fmla="*/ 25158 h 25189"/>
              <a:gd name="connsiteX2" fmla="*/ 4276 w 57415"/>
              <a:gd name="connsiteY2" fmla="*/ 25189 h 25189"/>
              <a:gd name="connsiteX3" fmla="*/ 6470 w 57415"/>
              <a:gd name="connsiteY3" fmla="*/ 20502 h 25189"/>
              <a:gd name="connsiteX4" fmla="*/ 1681 w 57415"/>
              <a:gd name="connsiteY4" fmla="*/ 18787 h 25189"/>
              <a:gd name="connsiteX5" fmla="*/ 4926 w 57415"/>
              <a:gd name="connsiteY5" fmla="*/ 14366 h 25189"/>
              <a:gd name="connsiteX6" fmla="*/ 8575 w 57415"/>
              <a:gd name="connsiteY6" fmla="*/ 9961 h 25189"/>
              <a:gd name="connsiteX7" fmla="*/ 5669 w 57415"/>
              <a:gd name="connsiteY7" fmla="*/ 10320 h 25189"/>
              <a:gd name="connsiteX8" fmla="*/ 2762 w 57415"/>
              <a:gd name="connsiteY8" fmla="*/ 7898 h 25189"/>
              <a:gd name="connsiteX9" fmla="*/ 0 w 57415"/>
              <a:gd name="connsiteY9" fmla="*/ 5302 h 25189"/>
              <a:gd name="connsiteX10" fmla="*/ 35227 w 57415"/>
              <a:gd name="connsiteY10" fmla="*/ 6218 h 25189"/>
              <a:gd name="connsiteX11" fmla="*/ 29328 w 57415"/>
              <a:gd name="connsiteY11" fmla="*/ 144 h 25189"/>
              <a:gd name="connsiteX12" fmla="*/ 57396 w 57415"/>
              <a:gd name="connsiteY12" fmla="*/ 0 h 25189"/>
              <a:gd name="connsiteX0" fmla="*/ 57396 w 57415"/>
              <a:gd name="connsiteY0" fmla="*/ 0 h 25189"/>
              <a:gd name="connsiteX1" fmla="*/ 57415 w 57415"/>
              <a:gd name="connsiteY1" fmla="*/ 25158 h 25189"/>
              <a:gd name="connsiteX2" fmla="*/ 4276 w 57415"/>
              <a:gd name="connsiteY2" fmla="*/ 25189 h 25189"/>
              <a:gd name="connsiteX3" fmla="*/ 6470 w 57415"/>
              <a:gd name="connsiteY3" fmla="*/ 20502 h 25189"/>
              <a:gd name="connsiteX4" fmla="*/ 1681 w 57415"/>
              <a:gd name="connsiteY4" fmla="*/ 18787 h 25189"/>
              <a:gd name="connsiteX5" fmla="*/ 4926 w 57415"/>
              <a:gd name="connsiteY5" fmla="*/ 14366 h 25189"/>
              <a:gd name="connsiteX6" fmla="*/ 8575 w 57415"/>
              <a:gd name="connsiteY6" fmla="*/ 9961 h 25189"/>
              <a:gd name="connsiteX7" fmla="*/ 5669 w 57415"/>
              <a:gd name="connsiteY7" fmla="*/ 10320 h 25189"/>
              <a:gd name="connsiteX8" fmla="*/ 2762 w 57415"/>
              <a:gd name="connsiteY8" fmla="*/ 7898 h 25189"/>
              <a:gd name="connsiteX9" fmla="*/ 0 w 57415"/>
              <a:gd name="connsiteY9" fmla="*/ 5302 h 25189"/>
              <a:gd name="connsiteX10" fmla="*/ 29245 w 57415"/>
              <a:gd name="connsiteY10" fmla="*/ 4893 h 25189"/>
              <a:gd name="connsiteX11" fmla="*/ 29328 w 57415"/>
              <a:gd name="connsiteY11" fmla="*/ 144 h 25189"/>
              <a:gd name="connsiteX12" fmla="*/ 57396 w 57415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1101 w 55754"/>
              <a:gd name="connsiteY8" fmla="*/ 7898 h 25189"/>
              <a:gd name="connsiteX9" fmla="*/ 28915 w 55754"/>
              <a:gd name="connsiteY9" fmla="*/ 7919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1101 w 55754"/>
              <a:gd name="connsiteY8" fmla="*/ 7898 h 25189"/>
              <a:gd name="connsiteX9" fmla="*/ 33991 w 55754"/>
              <a:gd name="connsiteY9" fmla="*/ 4317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1101 w 55754"/>
              <a:gd name="connsiteY8" fmla="*/ 7898 h 25189"/>
              <a:gd name="connsiteX9" fmla="*/ 34958 w 55754"/>
              <a:gd name="connsiteY9" fmla="*/ 7681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1101 w 55754"/>
              <a:gd name="connsiteY8" fmla="*/ 7898 h 25189"/>
              <a:gd name="connsiteX9" fmla="*/ 35200 w 55754"/>
              <a:gd name="connsiteY9" fmla="*/ 5812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5200 w 55754"/>
              <a:gd name="connsiteY9" fmla="*/ 5812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5744 w 55754"/>
              <a:gd name="connsiteY9" fmla="*/ 4589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6107 w 55754"/>
              <a:gd name="connsiteY9" fmla="*/ 5778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6228 w 55754"/>
              <a:gd name="connsiteY9" fmla="*/ 5472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2421 w 55754"/>
              <a:gd name="connsiteY9" fmla="*/ 5404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2421 w 55754"/>
              <a:gd name="connsiteY9" fmla="*/ 5404 h 25189"/>
              <a:gd name="connsiteX10" fmla="*/ 27584 w 55754"/>
              <a:gd name="connsiteY10" fmla="*/ 4893 h 25189"/>
              <a:gd name="connsiteX11" fmla="*/ 27486 w 55754"/>
              <a:gd name="connsiteY11" fmla="*/ 42 h 25189"/>
              <a:gd name="connsiteX12" fmla="*/ 55735 w 55754"/>
              <a:gd name="connsiteY12" fmla="*/ 0 h 25189"/>
              <a:gd name="connsiteX0" fmla="*/ 55735 w 55754"/>
              <a:gd name="connsiteY0" fmla="*/ 26 h 25215"/>
              <a:gd name="connsiteX1" fmla="*/ 55754 w 55754"/>
              <a:gd name="connsiteY1" fmla="*/ 25184 h 25215"/>
              <a:gd name="connsiteX2" fmla="*/ 2615 w 55754"/>
              <a:gd name="connsiteY2" fmla="*/ 25215 h 25215"/>
              <a:gd name="connsiteX3" fmla="*/ 4809 w 55754"/>
              <a:gd name="connsiteY3" fmla="*/ 20528 h 25215"/>
              <a:gd name="connsiteX4" fmla="*/ 20 w 55754"/>
              <a:gd name="connsiteY4" fmla="*/ 18813 h 25215"/>
              <a:gd name="connsiteX5" fmla="*/ 3265 w 55754"/>
              <a:gd name="connsiteY5" fmla="*/ 14392 h 25215"/>
              <a:gd name="connsiteX6" fmla="*/ 6914 w 55754"/>
              <a:gd name="connsiteY6" fmla="*/ 9987 h 25215"/>
              <a:gd name="connsiteX7" fmla="*/ 4008 w 55754"/>
              <a:gd name="connsiteY7" fmla="*/ 10346 h 25215"/>
              <a:gd name="connsiteX8" fmla="*/ 22190 w 55754"/>
              <a:gd name="connsiteY8" fmla="*/ 5987 h 25215"/>
              <a:gd name="connsiteX9" fmla="*/ 32421 w 55754"/>
              <a:gd name="connsiteY9" fmla="*/ 5430 h 25215"/>
              <a:gd name="connsiteX10" fmla="*/ 27584 w 55754"/>
              <a:gd name="connsiteY10" fmla="*/ 4919 h 25215"/>
              <a:gd name="connsiteX11" fmla="*/ 27607 w 55754"/>
              <a:gd name="connsiteY11" fmla="*/ 0 h 25215"/>
              <a:gd name="connsiteX12" fmla="*/ 55735 w 55754"/>
              <a:gd name="connsiteY12" fmla="*/ 26 h 25215"/>
              <a:gd name="connsiteX0" fmla="*/ 55735 w 55754"/>
              <a:gd name="connsiteY0" fmla="*/ 26 h 25215"/>
              <a:gd name="connsiteX1" fmla="*/ 55754 w 55754"/>
              <a:gd name="connsiteY1" fmla="*/ 25184 h 25215"/>
              <a:gd name="connsiteX2" fmla="*/ 2615 w 55754"/>
              <a:gd name="connsiteY2" fmla="*/ 25215 h 25215"/>
              <a:gd name="connsiteX3" fmla="*/ 4809 w 55754"/>
              <a:gd name="connsiteY3" fmla="*/ 20528 h 25215"/>
              <a:gd name="connsiteX4" fmla="*/ 20 w 55754"/>
              <a:gd name="connsiteY4" fmla="*/ 18813 h 25215"/>
              <a:gd name="connsiteX5" fmla="*/ 3265 w 55754"/>
              <a:gd name="connsiteY5" fmla="*/ 14392 h 25215"/>
              <a:gd name="connsiteX6" fmla="*/ 6914 w 55754"/>
              <a:gd name="connsiteY6" fmla="*/ 9987 h 25215"/>
              <a:gd name="connsiteX7" fmla="*/ 18450 w 55754"/>
              <a:gd name="connsiteY7" fmla="*/ 10890 h 25215"/>
              <a:gd name="connsiteX8" fmla="*/ 22190 w 55754"/>
              <a:gd name="connsiteY8" fmla="*/ 5987 h 25215"/>
              <a:gd name="connsiteX9" fmla="*/ 32421 w 55754"/>
              <a:gd name="connsiteY9" fmla="*/ 5430 h 25215"/>
              <a:gd name="connsiteX10" fmla="*/ 27584 w 55754"/>
              <a:gd name="connsiteY10" fmla="*/ 4919 h 25215"/>
              <a:gd name="connsiteX11" fmla="*/ 27607 w 55754"/>
              <a:gd name="connsiteY11" fmla="*/ 0 h 25215"/>
              <a:gd name="connsiteX12" fmla="*/ 55735 w 55754"/>
              <a:gd name="connsiteY12" fmla="*/ 26 h 25215"/>
              <a:gd name="connsiteX0" fmla="*/ 55735 w 55754"/>
              <a:gd name="connsiteY0" fmla="*/ 26 h 25215"/>
              <a:gd name="connsiteX1" fmla="*/ 55754 w 55754"/>
              <a:gd name="connsiteY1" fmla="*/ 25184 h 25215"/>
              <a:gd name="connsiteX2" fmla="*/ 2615 w 55754"/>
              <a:gd name="connsiteY2" fmla="*/ 25215 h 25215"/>
              <a:gd name="connsiteX3" fmla="*/ 4809 w 55754"/>
              <a:gd name="connsiteY3" fmla="*/ 20528 h 25215"/>
              <a:gd name="connsiteX4" fmla="*/ 20 w 55754"/>
              <a:gd name="connsiteY4" fmla="*/ 18813 h 25215"/>
              <a:gd name="connsiteX5" fmla="*/ 3265 w 55754"/>
              <a:gd name="connsiteY5" fmla="*/ 14392 h 25215"/>
              <a:gd name="connsiteX6" fmla="*/ 6914 w 55754"/>
              <a:gd name="connsiteY6" fmla="*/ 9987 h 25215"/>
              <a:gd name="connsiteX7" fmla="*/ 27937 w 55754"/>
              <a:gd name="connsiteY7" fmla="*/ 9972 h 25215"/>
              <a:gd name="connsiteX8" fmla="*/ 22190 w 55754"/>
              <a:gd name="connsiteY8" fmla="*/ 5987 h 25215"/>
              <a:gd name="connsiteX9" fmla="*/ 32421 w 55754"/>
              <a:gd name="connsiteY9" fmla="*/ 5430 h 25215"/>
              <a:gd name="connsiteX10" fmla="*/ 27584 w 55754"/>
              <a:gd name="connsiteY10" fmla="*/ 4919 h 25215"/>
              <a:gd name="connsiteX11" fmla="*/ 27607 w 55754"/>
              <a:gd name="connsiteY11" fmla="*/ 0 h 25215"/>
              <a:gd name="connsiteX12" fmla="*/ 55735 w 55754"/>
              <a:gd name="connsiteY12" fmla="*/ 26 h 25215"/>
              <a:gd name="connsiteX0" fmla="*/ 55735 w 55754"/>
              <a:gd name="connsiteY0" fmla="*/ 26 h 25215"/>
              <a:gd name="connsiteX1" fmla="*/ 55754 w 55754"/>
              <a:gd name="connsiteY1" fmla="*/ 25184 h 25215"/>
              <a:gd name="connsiteX2" fmla="*/ 2615 w 55754"/>
              <a:gd name="connsiteY2" fmla="*/ 25215 h 25215"/>
              <a:gd name="connsiteX3" fmla="*/ 4809 w 55754"/>
              <a:gd name="connsiteY3" fmla="*/ 20528 h 25215"/>
              <a:gd name="connsiteX4" fmla="*/ 20 w 55754"/>
              <a:gd name="connsiteY4" fmla="*/ 18813 h 25215"/>
              <a:gd name="connsiteX5" fmla="*/ 3265 w 55754"/>
              <a:gd name="connsiteY5" fmla="*/ 14392 h 25215"/>
              <a:gd name="connsiteX6" fmla="*/ 6914 w 55754"/>
              <a:gd name="connsiteY6" fmla="*/ 9987 h 25215"/>
              <a:gd name="connsiteX7" fmla="*/ 23103 w 55754"/>
              <a:gd name="connsiteY7" fmla="*/ 12691 h 25215"/>
              <a:gd name="connsiteX8" fmla="*/ 22190 w 55754"/>
              <a:gd name="connsiteY8" fmla="*/ 5987 h 25215"/>
              <a:gd name="connsiteX9" fmla="*/ 32421 w 55754"/>
              <a:gd name="connsiteY9" fmla="*/ 5430 h 25215"/>
              <a:gd name="connsiteX10" fmla="*/ 27584 w 55754"/>
              <a:gd name="connsiteY10" fmla="*/ 4919 h 25215"/>
              <a:gd name="connsiteX11" fmla="*/ 27607 w 55754"/>
              <a:gd name="connsiteY11" fmla="*/ 0 h 25215"/>
              <a:gd name="connsiteX12" fmla="*/ 55735 w 55754"/>
              <a:gd name="connsiteY12" fmla="*/ 26 h 25215"/>
              <a:gd name="connsiteX0" fmla="*/ 55735 w 55754"/>
              <a:gd name="connsiteY0" fmla="*/ 26 h 25215"/>
              <a:gd name="connsiteX1" fmla="*/ 55754 w 55754"/>
              <a:gd name="connsiteY1" fmla="*/ 25184 h 25215"/>
              <a:gd name="connsiteX2" fmla="*/ 2615 w 55754"/>
              <a:gd name="connsiteY2" fmla="*/ 25215 h 25215"/>
              <a:gd name="connsiteX3" fmla="*/ 4809 w 55754"/>
              <a:gd name="connsiteY3" fmla="*/ 20528 h 25215"/>
              <a:gd name="connsiteX4" fmla="*/ 20 w 55754"/>
              <a:gd name="connsiteY4" fmla="*/ 18813 h 25215"/>
              <a:gd name="connsiteX5" fmla="*/ 3265 w 55754"/>
              <a:gd name="connsiteY5" fmla="*/ 14392 h 25215"/>
              <a:gd name="connsiteX6" fmla="*/ 6914 w 55754"/>
              <a:gd name="connsiteY6" fmla="*/ 9987 h 25215"/>
              <a:gd name="connsiteX7" fmla="*/ 22257 w 55754"/>
              <a:gd name="connsiteY7" fmla="*/ 12147 h 25215"/>
              <a:gd name="connsiteX8" fmla="*/ 22190 w 55754"/>
              <a:gd name="connsiteY8" fmla="*/ 5987 h 25215"/>
              <a:gd name="connsiteX9" fmla="*/ 32421 w 55754"/>
              <a:gd name="connsiteY9" fmla="*/ 5430 h 25215"/>
              <a:gd name="connsiteX10" fmla="*/ 27584 w 55754"/>
              <a:gd name="connsiteY10" fmla="*/ 4919 h 25215"/>
              <a:gd name="connsiteX11" fmla="*/ 27607 w 55754"/>
              <a:gd name="connsiteY11" fmla="*/ 0 h 25215"/>
              <a:gd name="connsiteX12" fmla="*/ 55735 w 55754"/>
              <a:gd name="connsiteY12" fmla="*/ 26 h 25215"/>
              <a:gd name="connsiteX0" fmla="*/ 55809 w 55828"/>
              <a:gd name="connsiteY0" fmla="*/ 26 h 25215"/>
              <a:gd name="connsiteX1" fmla="*/ 55828 w 55828"/>
              <a:gd name="connsiteY1" fmla="*/ 25184 h 25215"/>
              <a:gd name="connsiteX2" fmla="*/ 2689 w 55828"/>
              <a:gd name="connsiteY2" fmla="*/ 25215 h 25215"/>
              <a:gd name="connsiteX3" fmla="*/ 4883 w 55828"/>
              <a:gd name="connsiteY3" fmla="*/ 20528 h 25215"/>
              <a:gd name="connsiteX4" fmla="*/ 94 w 55828"/>
              <a:gd name="connsiteY4" fmla="*/ 18813 h 25215"/>
              <a:gd name="connsiteX5" fmla="*/ 3339 w 55828"/>
              <a:gd name="connsiteY5" fmla="*/ 14392 h 25215"/>
              <a:gd name="connsiteX6" fmla="*/ 20886 w 55828"/>
              <a:gd name="connsiteY6" fmla="*/ 15594 h 25215"/>
              <a:gd name="connsiteX7" fmla="*/ 22331 w 55828"/>
              <a:gd name="connsiteY7" fmla="*/ 12147 h 25215"/>
              <a:gd name="connsiteX8" fmla="*/ 22264 w 55828"/>
              <a:gd name="connsiteY8" fmla="*/ 5987 h 25215"/>
              <a:gd name="connsiteX9" fmla="*/ 32495 w 55828"/>
              <a:gd name="connsiteY9" fmla="*/ 5430 h 25215"/>
              <a:gd name="connsiteX10" fmla="*/ 27658 w 55828"/>
              <a:gd name="connsiteY10" fmla="*/ 4919 h 25215"/>
              <a:gd name="connsiteX11" fmla="*/ 27681 w 55828"/>
              <a:gd name="connsiteY11" fmla="*/ 0 h 25215"/>
              <a:gd name="connsiteX12" fmla="*/ 55809 w 55828"/>
              <a:gd name="connsiteY12" fmla="*/ 26 h 25215"/>
              <a:gd name="connsiteX0" fmla="*/ 56520 w 56539"/>
              <a:gd name="connsiteY0" fmla="*/ 26 h 25215"/>
              <a:gd name="connsiteX1" fmla="*/ 56539 w 56539"/>
              <a:gd name="connsiteY1" fmla="*/ 25184 h 25215"/>
              <a:gd name="connsiteX2" fmla="*/ 3400 w 56539"/>
              <a:gd name="connsiteY2" fmla="*/ 25215 h 25215"/>
              <a:gd name="connsiteX3" fmla="*/ 5594 w 56539"/>
              <a:gd name="connsiteY3" fmla="*/ 20528 h 25215"/>
              <a:gd name="connsiteX4" fmla="*/ 805 w 56539"/>
              <a:gd name="connsiteY4" fmla="*/ 18813 h 25215"/>
              <a:gd name="connsiteX5" fmla="*/ 4050 w 56539"/>
              <a:gd name="connsiteY5" fmla="*/ 14392 h 25215"/>
              <a:gd name="connsiteX6" fmla="*/ 38033 w 56539"/>
              <a:gd name="connsiteY6" fmla="*/ 15050 h 25215"/>
              <a:gd name="connsiteX7" fmla="*/ 23042 w 56539"/>
              <a:gd name="connsiteY7" fmla="*/ 12147 h 25215"/>
              <a:gd name="connsiteX8" fmla="*/ 22975 w 56539"/>
              <a:gd name="connsiteY8" fmla="*/ 5987 h 25215"/>
              <a:gd name="connsiteX9" fmla="*/ 33206 w 56539"/>
              <a:gd name="connsiteY9" fmla="*/ 5430 h 25215"/>
              <a:gd name="connsiteX10" fmla="*/ 28369 w 56539"/>
              <a:gd name="connsiteY10" fmla="*/ 4919 h 25215"/>
              <a:gd name="connsiteX11" fmla="*/ 28392 w 56539"/>
              <a:gd name="connsiteY11" fmla="*/ 0 h 25215"/>
              <a:gd name="connsiteX12" fmla="*/ 56520 w 56539"/>
              <a:gd name="connsiteY12" fmla="*/ 26 h 25215"/>
              <a:gd name="connsiteX0" fmla="*/ 56474 w 56493"/>
              <a:gd name="connsiteY0" fmla="*/ 26 h 25215"/>
              <a:gd name="connsiteX1" fmla="*/ 56493 w 56493"/>
              <a:gd name="connsiteY1" fmla="*/ 25184 h 25215"/>
              <a:gd name="connsiteX2" fmla="*/ 3354 w 56493"/>
              <a:gd name="connsiteY2" fmla="*/ 25215 h 25215"/>
              <a:gd name="connsiteX3" fmla="*/ 5548 w 56493"/>
              <a:gd name="connsiteY3" fmla="*/ 20528 h 25215"/>
              <a:gd name="connsiteX4" fmla="*/ 759 w 56493"/>
              <a:gd name="connsiteY4" fmla="*/ 18813 h 25215"/>
              <a:gd name="connsiteX5" fmla="*/ 4004 w 56493"/>
              <a:gd name="connsiteY5" fmla="*/ 14392 h 25215"/>
              <a:gd name="connsiteX6" fmla="*/ 37201 w 56493"/>
              <a:gd name="connsiteY6" fmla="*/ 12569 h 25215"/>
              <a:gd name="connsiteX7" fmla="*/ 22996 w 56493"/>
              <a:gd name="connsiteY7" fmla="*/ 12147 h 25215"/>
              <a:gd name="connsiteX8" fmla="*/ 22929 w 56493"/>
              <a:gd name="connsiteY8" fmla="*/ 5987 h 25215"/>
              <a:gd name="connsiteX9" fmla="*/ 33160 w 56493"/>
              <a:gd name="connsiteY9" fmla="*/ 5430 h 25215"/>
              <a:gd name="connsiteX10" fmla="*/ 28323 w 56493"/>
              <a:gd name="connsiteY10" fmla="*/ 4919 h 25215"/>
              <a:gd name="connsiteX11" fmla="*/ 28346 w 56493"/>
              <a:gd name="connsiteY11" fmla="*/ 0 h 25215"/>
              <a:gd name="connsiteX12" fmla="*/ 56474 w 56493"/>
              <a:gd name="connsiteY12" fmla="*/ 26 h 25215"/>
              <a:gd name="connsiteX0" fmla="*/ 56556 w 56575"/>
              <a:gd name="connsiteY0" fmla="*/ 26 h 25215"/>
              <a:gd name="connsiteX1" fmla="*/ 56575 w 56575"/>
              <a:gd name="connsiteY1" fmla="*/ 25184 h 25215"/>
              <a:gd name="connsiteX2" fmla="*/ 3436 w 56575"/>
              <a:gd name="connsiteY2" fmla="*/ 25215 h 25215"/>
              <a:gd name="connsiteX3" fmla="*/ 5630 w 56575"/>
              <a:gd name="connsiteY3" fmla="*/ 20528 h 25215"/>
              <a:gd name="connsiteX4" fmla="*/ 841 w 56575"/>
              <a:gd name="connsiteY4" fmla="*/ 18813 h 25215"/>
              <a:gd name="connsiteX5" fmla="*/ 4086 w 56575"/>
              <a:gd name="connsiteY5" fmla="*/ 14392 h 25215"/>
              <a:gd name="connsiteX6" fmla="*/ 38673 w 56575"/>
              <a:gd name="connsiteY6" fmla="*/ 13419 h 25215"/>
              <a:gd name="connsiteX7" fmla="*/ 23078 w 56575"/>
              <a:gd name="connsiteY7" fmla="*/ 12147 h 25215"/>
              <a:gd name="connsiteX8" fmla="*/ 23011 w 56575"/>
              <a:gd name="connsiteY8" fmla="*/ 5987 h 25215"/>
              <a:gd name="connsiteX9" fmla="*/ 33242 w 56575"/>
              <a:gd name="connsiteY9" fmla="*/ 5430 h 25215"/>
              <a:gd name="connsiteX10" fmla="*/ 28405 w 56575"/>
              <a:gd name="connsiteY10" fmla="*/ 4919 h 25215"/>
              <a:gd name="connsiteX11" fmla="*/ 28428 w 56575"/>
              <a:gd name="connsiteY11" fmla="*/ 0 h 25215"/>
              <a:gd name="connsiteX12" fmla="*/ 56556 w 56575"/>
              <a:gd name="connsiteY12" fmla="*/ 26 h 25215"/>
              <a:gd name="connsiteX0" fmla="*/ 56563 w 56582"/>
              <a:gd name="connsiteY0" fmla="*/ 26 h 25215"/>
              <a:gd name="connsiteX1" fmla="*/ 56582 w 56582"/>
              <a:gd name="connsiteY1" fmla="*/ 25184 h 25215"/>
              <a:gd name="connsiteX2" fmla="*/ 3443 w 56582"/>
              <a:gd name="connsiteY2" fmla="*/ 25215 h 25215"/>
              <a:gd name="connsiteX3" fmla="*/ 5637 w 56582"/>
              <a:gd name="connsiteY3" fmla="*/ 20528 h 25215"/>
              <a:gd name="connsiteX4" fmla="*/ 848 w 56582"/>
              <a:gd name="connsiteY4" fmla="*/ 18813 h 25215"/>
              <a:gd name="connsiteX5" fmla="*/ 4093 w 56582"/>
              <a:gd name="connsiteY5" fmla="*/ 14392 h 25215"/>
              <a:gd name="connsiteX6" fmla="*/ 38801 w 56582"/>
              <a:gd name="connsiteY6" fmla="*/ 12773 h 25215"/>
              <a:gd name="connsiteX7" fmla="*/ 23085 w 56582"/>
              <a:gd name="connsiteY7" fmla="*/ 12147 h 25215"/>
              <a:gd name="connsiteX8" fmla="*/ 23018 w 56582"/>
              <a:gd name="connsiteY8" fmla="*/ 5987 h 25215"/>
              <a:gd name="connsiteX9" fmla="*/ 33249 w 56582"/>
              <a:gd name="connsiteY9" fmla="*/ 5430 h 25215"/>
              <a:gd name="connsiteX10" fmla="*/ 28412 w 56582"/>
              <a:gd name="connsiteY10" fmla="*/ 4919 h 25215"/>
              <a:gd name="connsiteX11" fmla="*/ 28435 w 56582"/>
              <a:gd name="connsiteY11" fmla="*/ 0 h 25215"/>
              <a:gd name="connsiteX12" fmla="*/ 56563 w 56582"/>
              <a:gd name="connsiteY12" fmla="*/ 26 h 25215"/>
              <a:gd name="connsiteX0" fmla="*/ 56285 w 56304"/>
              <a:gd name="connsiteY0" fmla="*/ 26 h 25215"/>
              <a:gd name="connsiteX1" fmla="*/ 56304 w 56304"/>
              <a:gd name="connsiteY1" fmla="*/ 25184 h 25215"/>
              <a:gd name="connsiteX2" fmla="*/ 3165 w 56304"/>
              <a:gd name="connsiteY2" fmla="*/ 25215 h 25215"/>
              <a:gd name="connsiteX3" fmla="*/ 5359 w 56304"/>
              <a:gd name="connsiteY3" fmla="*/ 20528 h 25215"/>
              <a:gd name="connsiteX4" fmla="*/ 570 w 56304"/>
              <a:gd name="connsiteY4" fmla="*/ 18813 h 25215"/>
              <a:gd name="connsiteX5" fmla="*/ 3815 w 56304"/>
              <a:gd name="connsiteY5" fmla="*/ 14392 h 25215"/>
              <a:gd name="connsiteX6" fmla="*/ 33689 w 56304"/>
              <a:gd name="connsiteY6" fmla="*/ 12807 h 25215"/>
              <a:gd name="connsiteX7" fmla="*/ 22807 w 56304"/>
              <a:gd name="connsiteY7" fmla="*/ 12147 h 25215"/>
              <a:gd name="connsiteX8" fmla="*/ 22740 w 56304"/>
              <a:gd name="connsiteY8" fmla="*/ 5987 h 25215"/>
              <a:gd name="connsiteX9" fmla="*/ 32971 w 56304"/>
              <a:gd name="connsiteY9" fmla="*/ 5430 h 25215"/>
              <a:gd name="connsiteX10" fmla="*/ 28134 w 56304"/>
              <a:gd name="connsiteY10" fmla="*/ 4919 h 25215"/>
              <a:gd name="connsiteX11" fmla="*/ 28157 w 56304"/>
              <a:gd name="connsiteY11" fmla="*/ 0 h 25215"/>
              <a:gd name="connsiteX12" fmla="*/ 56285 w 56304"/>
              <a:gd name="connsiteY12" fmla="*/ 26 h 25215"/>
              <a:gd name="connsiteX0" fmla="*/ 55718 w 55737"/>
              <a:gd name="connsiteY0" fmla="*/ 26 h 25215"/>
              <a:gd name="connsiteX1" fmla="*/ 55737 w 55737"/>
              <a:gd name="connsiteY1" fmla="*/ 25184 h 25215"/>
              <a:gd name="connsiteX2" fmla="*/ 2598 w 55737"/>
              <a:gd name="connsiteY2" fmla="*/ 25215 h 25215"/>
              <a:gd name="connsiteX3" fmla="*/ 4792 w 55737"/>
              <a:gd name="connsiteY3" fmla="*/ 20528 h 25215"/>
              <a:gd name="connsiteX4" fmla="*/ 3 w 55737"/>
              <a:gd name="connsiteY4" fmla="*/ 18813 h 25215"/>
              <a:gd name="connsiteX5" fmla="*/ 22222 w 55737"/>
              <a:gd name="connsiteY5" fmla="*/ 18028 h 25215"/>
              <a:gd name="connsiteX6" fmla="*/ 33122 w 55737"/>
              <a:gd name="connsiteY6" fmla="*/ 12807 h 25215"/>
              <a:gd name="connsiteX7" fmla="*/ 22240 w 55737"/>
              <a:gd name="connsiteY7" fmla="*/ 12147 h 25215"/>
              <a:gd name="connsiteX8" fmla="*/ 22173 w 55737"/>
              <a:gd name="connsiteY8" fmla="*/ 5987 h 25215"/>
              <a:gd name="connsiteX9" fmla="*/ 32404 w 55737"/>
              <a:gd name="connsiteY9" fmla="*/ 5430 h 25215"/>
              <a:gd name="connsiteX10" fmla="*/ 27567 w 55737"/>
              <a:gd name="connsiteY10" fmla="*/ 4919 h 25215"/>
              <a:gd name="connsiteX11" fmla="*/ 27590 w 55737"/>
              <a:gd name="connsiteY11" fmla="*/ 0 h 25215"/>
              <a:gd name="connsiteX12" fmla="*/ 55718 w 55737"/>
              <a:gd name="connsiteY12" fmla="*/ 26 h 25215"/>
              <a:gd name="connsiteX0" fmla="*/ 55718 w 55737"/>
              <a:gd name="connsiteY0" fmla="*/ 26 h 25215"/>
              <a:gd name="connsiteX1" fmla="*/ 55737 w 55737"/>
              <a:gd name="connsiteY1" fmla="*/ 25184 h 25215"/>
              <a:gd name="connsiteX2" fmla="*/ 2598 w 55737"/>
              <a:gd name="connsiteY2" fmla="*/ 25215 h 25215"/>
              <a:gd name="connsiteX3" fmla="*/ 4792 w 55737"/>
              <a:gd name="connsiteY3" fmla="*/ 20528 h 25215"/>
              <a:gd name="connsiteX4" fmla="*/ 3 w 55737"/>
              <a:gd name="connsiteY4" fmla="*/ 18813 h 25215"/>
              <a:gd name="connsiteX5" fmla="*/ 26089 w 55737"/>
              <a:gd name="connsiteY5" fmla="*/ 13440 h 25215"/>
              <a:gd name="connsiteX6" fmla="*/ 33122 w 55737"/>
              <a:gd name="connsiteY6" fmla="*/ 12807 h 25215"/>
              <a:gd name="connsiteX7" fmla="*/ 22240 w 55737"/>
              <a:gd name="connsiteY7" fmla="*/ 12147 h 25215"/>
              <a:gd name="connsiteX8" fmla="*/ 22173 w 55737"/>
              <a:gd name="connsiteY8" fmla="*/ 5987 h 25215"/>
              <a:gd name="connsiteX9" fmla="*/ 32404 w 55737"/>
              <a:gd name="connsiteY9" fmla="*/ 5430 h 25215"/>
              <a:gd name="connsiteX10" fmla="*/ 27567 w 55737"/>
              <a:gd name="connsiteY10" fmla="*/ 4919 h 25215"/>
              <a:gd name="connsiteX11" fmla="*/ 27590 w 55737"/>
              <a:gd name="connsiteY11" fmla="*/ 0 h 25215"/>
              <a:gd name="connsiteX12" fmla="*/ 55718 w 55737"/>
              <a:gd name="connsiteY12" fmla="*/ 26 h 25215"/>
              <a:gd name="connsiteX0" fmla="*/ 53120 w 53139"/>
              <a:gd name="connsiteY0" fmla="*/ 26 h 25215"/>
              <a:gd name="connsiteX1" fmla="*/ 53139 w 53139"/>
              <a:gd name="connsiteY1" fmla="*/ 25184 h 25215"/>
              <a:gd name="connsiteX2" fmla="*/ 0 w 53139"/>
              <a:gd name="connsiteY2" fmla="*/ 25215 h 25215"/>
              <a:gd name="connsiteX3" fmla="*/ 2194 w 53139"/>
              <a:gd name="connsiteY3" fmla="*/ 20528 h 25215"/>
              <a:gd name="connsiteX4" fmla="*/ 33540 w 53139"/>
              <a:gd name="connsiteY4" fmla="*/ 17726 h 25215"/>
              <a:gd name="connsiteX5" fmla="*/ 23491 w 53139"/>
              <a:gd name="connsiteY5" fmla="*/ 13440 h 25215"/>
              <a:gd name="connsiteX6" fmla="*/ 30524 w 53139"/>
              <a:gd name="connsiteY6" fmla="*/ 12807 h 25215"/>
              <a:gd name="connsiteX7" fmla="*/ 19642 w 53139"/>
              <a:gd name="connsiteY7" fmla="*/ 12147 h 25215"/>
              <a:gd name="connsiteX8" fmla="*/ 19575 w 53139"/>
              <a:gd name="connsiteY8" fmla="*/ 5987 h 25215"/>
              <a:gd name="connsiteX9" fmla="*/ 29806 w 53139"/>
              <a:gd name="connsiteY9" fmla="*/ 5430 h 25215"/>
              <a:gd name="connsiteX10" fmla="*/ 24969 w 53139"/>
              <a:gd name="connsiteY10" fmla="*/ 4919 h 25215"/>
              <a:gd name="connsiteX11" fmla="*/ 24992 w 53139"/>
              <a:gd name="connsiteY11" fmla="*/ 0 h 25215"/>
              <a:gd name="connsiteX12" fmla="*/ 53120 w 53139"/>
              <a:gd name="connsiteY12" fmla="*/ 26 h 25215"/>
              <a:gd name="connsiteX0" fmla="*/ 53120 w 53139"/>
              <a:gd name="connsiteY0" fmla="*/ 26 h 25215"/>
              <a:gd name="connsiteX1" fmla="*/ 53139 w 53139"/>
              <a:gd name="connsiteY1" fmla="*/ 25184 h 25215"/>
              <a:gd name="connsiteX2" fmla="*/ 0 w 53139"/>
              <a:gd name="connsiteY2" fmla="*/ 25215 h 25215"/>
              <a:gd name="connsiteX3" fmla="*/ 2194 w 53139"/>
              <a:gd name="connsiteY3" fmla="*/ 20528 h 25215"/>
              <a:gd name="connsiteX4" fmla="*/ 26047 w 53139"/>
              <a:gd name="connsiteY4" fmla="*/ 19561 h 25215"/>
              <a:gd name="connsiteX5" fmla="*/ 23491 w 53139"/>
              <a:gd name="connsiteY5" fmla="*/ 13440 h 25215"/>
              <a:gd name="connsiteX6" fmla="*/ 30524 w 53139"/>
              <a:gd name="connsiteY6" fmla="*/ 12807 h 25215"/>
              <a:gd name="connsiteX7" fmla="*/ 19642 w 53139"/>
              <a:gd name="connsiteY7" fmla="*/ 12147 h 25215"/>
              <a:gd name="connsiteX8" fmla="*/ 19575 w 53139"/>
              <a:gd name="connsiteY8" fmla="*/ 5987 h 25215"/>
              <a:gd name="connsiteX9" fmla="*/ 29806 w 53139"/>
              <a:gd name="connsiteY9" fmla="*/ 5430 h 25215"/>
              <a:gd name="connsiteX10" fmla="*/ 24969 w 53139"/>
              <a:gd name="connsiteY10" fmla="*/ 4919 h 25215"/>
              <a:gd name="connsiteX11" fmla="*/ 24992 w 53139"/>
              <a:gd name="connsiteY11" fmla="*/ 0 h 25215"/>
              <a:gd name="connsiteX12" fmla="*/ 53120 w 53139"/>
              <a:gd name="connsiteY12" fmla="*/ 26 h 25215"/>
              <a:gd name="connsiteX0" fmla="*/ 53120 w 53139"/>
              <a:gd name="connsiteY0" fmla="*/ 26 h 25215"/>
              <a:gd name="connsiteX1" fmla="*/ 53139 w 53139"/>
              <a:gd name="connsiteY1" fmla="*/ 25184 h 25215"/>
              <a:gd name="connsiteX2" fmla="*/ 0 w 53139"/>
              <a:gd name="connsiteY2" fmla="*/ 25215 h 25215"/>
              <a:gd name="connsiteX3" fmla="*/ 2194 w 53139"/>
              <a:gd name="connsiteY3" fmla="*/ 20528 h 25215"/>
              <a:gd name="connsiteX4" fmla="*/ 23630 w 53139"/>
              <a:gd name="connsiteY4" fmla="*/ 19085 h 25215"/>
              <a:gd name="connsiteX5" fmla="*/ 23491 w 53139"/>
              <a:gd name="connsiteY5" fmla="*/ 13440 h 25215"/>
              <a:gd name="connsiteX6" fmla="*/ 30524 w 53139"/>
              <a:gd name="connsiteY6" fmla="*/ 12807 h 25215"/>
              <a:gd name="connsiteX7" fmla="*/ 19642 w 53139"/>
              <a:gd name="connsiteY7" fmla="*/ 12147 h 25215"/>
              <a:gd name="connsiteX8" fmla="*/ 19575 w 53139"/>
              <a:gd name="connsiteY8" fmla="*/ 5987 h 25215"/>
              <a:gd name="connsiteX9" fmla="*/ 29806 w 53139"/>
              <a:gd name="connsiteY9" fmla="*/ 5430 h 25215"/>
              <a:gd name="connsiteX10" fmla="*/ 24969 w 53139"/>
              <a:gd name="connsiteY10" fmla="*/ 4919 h 25215"/>
              <a:gd name="connsiteX11" fmla="*/ 24992 w 53139"/>
              <a:gd name="connsiteY11" fmla="*/ 0 h 25215"/>
              <a:gd name="connsiteX12" fmla="*/ 53120 w 53139"/>
              <a:gd name="connsiteY12" fmla="*/ 26 h 25215"/>
              <a:gd name="connsiteX0" fmla="*/ 53120 w 53139"/>
              <a:gd name="connsiteY0" fmla="*/ 26 h 25215"/>
              <a:gd name="connsiteX1" fmla="*/ 53139 w 53139"/>
              <a:gd name="connsiteY1" fmla="*/ 25184 h 25215"/>
              <a:gd name="connsiteX2" fmla="*/ 0 w 53139"/>
              <a:gd name="connsiteY2" fmla="*/ 25215 h 25215"/>
              <a:gd name="connsiteX3" fmla="*/ 26667 w 53139"/>
              <a:gd name="connsiteY3" fmla="*/ 21174 h 25215"/>
              <a:gd name="connsiteX4" fmla="*/ 23630 w 53139"/>
              <a:gd name="connsiteY4" fmla="*/ 19085 h 25215"/>
              <a:gd name="connsiteX5" fmla="*/ 23491 w 53139"/>
              <a:gd name="connsiteY5" fmla="*/ 13440 h 25215"/>
              <a:gd name="connsiteX6" fmla="*/ 30524 w 53139"/>
              <a:gd name="connsiteY6" fmla="*/ 12807 h 25215"/>
              <a:gd name="connsiteX7" fmla="*/ 19642 w 53139"/>
              <a:gd name="connsiteY7" fmla="*/ 12147 h 25215"/>
              <a:gd name="connsiteX8" fmla="*/ 19575 w 53139"/>
              <a:gd name="connsiteY8" fmla="*/ 5987 h 25215"/>
              <a:gd name="connsiteX9" fmla="*/ 29806 w 53139"/>
              <a:gd name="connsiteY9" fmla="*/ 5430 h 25215"/>
              <a:gd name="connsiteX10" fmla="*/ 24969 w 53139"/>
              <a:gd name="connsiteY10" fmla="*/ 4919 h 25215"/>
              <a:gd name="connsiteX11" fmla="*/ 24992 w 53139"/>
              <a:gd name="connsiteY11" fmla="*/ 0 h 25215"/>
              <a:gd name="connsiteX12" fmla="*/ 53120 w 53139"/>
              <a:gd name="connsiteY12" fmla="*/ 26 h 25215"/>
              <a:gd name="connsiteX0" fmla="*/ 53120 w 53139"/>
              <a:gd name="connsiteY0" fmla="*/ 26 h 25215"/>
              <a:gd name="connsiteX1" fmla="*/ 53139 w 53139"/>
              <a:gd name="connsiteY1" fmla="*/ 25184 h 25215"/>
              <a:gd name="connsiteX2" fmla="*/ 0 w 53139"/>
              <a:gd name="connsiteY2" fmla="*/ 25215 h 25215"/>
              <a:gd name="connsiteX3" fmla="*/ 21833 w 53139"/>
              <a:gd name="connsiteY3" fmla="*/ 19135 h 25215"/>
              <a:gd name="connsiteX4" fmla="*/ 23630 w 53139"/>
              <a:gd name="connsiteY4" fmla="*/ 19085 h 25215"/>
              <a:gd name="connsiteX5" fmla="*/ 23491 w 53139"/>
              <a:gd name="connsiteY5" fmla="*/ 13440 h 25215"/>
              <a:gd name="connsiteX6" fmla="*/ 30524 w 53139"/>
              <a:gd name="connsiteY6" fmla="*/ 12807 h 25215"/>
              <a:gd name="connsiteX7" fmla="*/ 19642 w 53139"/>
              <a:gd name="connsiteY7" fmla="*/ 12147 h 25215"/>
              <a:gd name="connsiteX8" fmla="*/ 19575 w 53139"/>
              <a:gd name="connsiteY8" fmla="*/ 5987 h 25215"/>
              <a:gd name="connsiteX9" fmla="*/ 29806 w 53139"/>
              <a:gd name="connsiteY9" fmla="*/ 5430 h 25215"/>
              <a:gd name="connsiteX10" fmla="*/ 24969 w 53139"/>
              <a:gd name="connsiteY10" fmla="*/ 4919 h 25215"/>
              <a:gd name="connsiteX11" fmla="*/ 24992 w 53139"/>
              <a:gd name="connsiteY11" fmla="*/ 0 h 25215"/>
              <a:gd name="connsiteX12" fmla="*/ 53120 w 53139"/>
              <a:gd name="connsiteY12" fmla="*/ 26 h 25215"/>
              <a:gd name="connsiteX0" fmla="*/ 33545 w 33564"/>
              <a:gd name="connsiteY0" fmla="*/ 26 h 25184"/>
              <a:gd name="connsiteX1" fmla="*/ 33564 w 33564"/>
              <a:gd name="connsiteY1" fmla="*/ 25184 h 25184"/>
              <a:gd name="connsiteX2" fmla="*/ 3991 w 33564"/>
              <a:gd name="connsiteY2" fmla="*/ 24841 h 25184"/>
              <a:gd name="connsiteX3" fmla="*/ 2258 w 33564"/>
              <a:gd name="connsiteY3" fmla="*/ 19135 h 25184"/>
              <a:gd name="connsiteX4" fmla="*/ 4055 w 33564"/>
              <a:gd name="connsiteY4" fmla="*/ 19085 h 25184"/>
              <a:gd name="connsiteX5" fmla="*/ 3916 w 33564"/>
              <a:gd name="connsiteY5" fmla="*/ 13440 h 25184"/>
              <a:gd name="connsiteX6" fmla="*/ 10949 w 33564"/>
              <a:gd name="connsiteY6" fmla="*/ 12807 h 25184"/>
              <a:gd name="connsiteX7" fmla="*/ 67 w 33564"/>
              <a:gd name="connsiteY7" fmla="*/ 12147 h 25184"/>
              <a:gd name="connsiteX8" fmla="*/ 0 w 33564"/>
              <a:gd name="connsiteY8" fmla="*/ 5987 h 25184"/>
              <a:gd name="connsiteX9" fmla="*/ 10231 w 33564"/>
              <a:gd name="connsiteY9" fmla="*/ 5430 h 25184"/>
              <a:gd name="connsiteX10" fmla="*/ 5394 w 33564"/>
              <a:gd name="connsiteY10" fmla="*/ 4919 h 25184"/>
              <a:gd name="connsiteX11" fmla="*/ 5417 w 33564"/>
              <a:gd name="connsiteY11" fmla="*/ 0 h 25184"/>
              <a:gd name="connsiteX12" fmla="*/ 33545 w 33564"/>
              <a:gd name="connsiteY12" fmla="*/ 26 h 25184"/>
              <a:gd name="connsiteX0" fmla="*/ 33545 w 33564"/>
              <a:gd name="connsiteY0" fmla="*/ 26 h 25184"/>
              <a:gd name="connsiteX1" fmla="*/ 33564 w 33564"/>
              <a:gd name="connsiteY1" fmla="*/ 25184 h 25184"/>
              <a:gd name="connsiteX2" fmla="*/ 2359 w 33564"/>
              <a:gd name="connsiteY2" fmla="*/ 25113 h 25184"/>
              <a:gd name="connsiteX3" fmla="*/ 2258 w 33564"/>
              <a:gd name="connsiteY3" fmla="*/ 19135 h 25184"/>
              <a:gd name="connsiteX4" fmla="*/ 4055 w 33564"/>
              <a:gd name="connsiteY4" fmla="*/ 19085 h 25184"/>
              <a:gd name="connsiteX5" fmla="*/ 3916 w 33564"/>
              <a:gd name="connsiteY5" fmla="*/ 13440 h 25184"/>
              <a:gd name="connsiteX6" fmla="*/ 10949 w 33564"/>
              <a:gd name="connsiteY6" fmla="*/ 12807 h 25184"/>
              <a:gd name="connsiteX7" fmla="*/ 67 w 33564"/>
              <a:gd name="connsiteY7" fmla="*/ 12147 h 25184"/>
              <a:gd name="connsiteX8" fmla="*/ 0 w 33564"/>
              <a:gd name="connsiteY8" fmla="*/ 5987 h 25184"/>
              <a:gd name="connsiteX9" fmla="*/ 10231 w 33564"/>
              <a:gd name="connsiteY9" fmla="*/ 5430 h 25184"/>
              <a:gd name="connsiteX10" fmla="*/ 5394 w 33564"/>
              <a:gd name="connsiteY10" fmla="*/ 4919 h 25184"/>
              <a:gd name="connsiteX11" fmla="*/ 5417 w 33564"/>
              <a:gd name="connsiteY11" fmla="*/ 0 h 25184"/>
              <a:gd name="connsiteX12" fmla="*/ 33545 w 33564"/>
              <a:gd name="connsiteY12" fmla="*/ 26 h 25184"/>
              <a:gd name="connsiteX0" fmla="*/ 33545 w 33564"/>
              <a:gd name="connsiteY0" fmla="*/ 26 h 25184"/>
              <a:gd name="connsiteX1" fmla="*/ 33564 w 33564"/>
              <a:gd name="connsiteY1" fmla="*/ 25184 h 25184"/>
              <a:gd name="connsiteX2" fmla="*/ 2359 w 33564"/>
              <a:gd name="connsiteY2" fmla="*/ 25113 h 25184"/>
              <a:gd name="connsiteX3" fmla="*/ 2258 w 33564"/>
              <a:gd name="connsiteY3" fmla="*/ 19135 h 25184"/>
              <a:gd name="connsiteX4" fmla="*/ 4055 w 33564"/>
              <a:gd name="connsiteY4" fmla="*/ 19085 h 25184"/>
              <a:gd name="connsiteX5" fmla="*/ 3916 w 33564"/>
              <a:gd name="connsiteY5" fmla="*/ 13440 h 25184"/>
              <a:gd name="connsiteX6" fmla="*/ 10949 w 33564"/>
              <a:gd name="connsiteY6" fmla="*/ 12807 h 25184"/>
              <a:gd name="connsiteX7" fmla="*/ 67 w 33564"/>
              <a:gd name="connsiteY7" fmla="*/ 12147 h 25184"/>
              <a:gd name="connsiteX8" fmla="*/ 0 w 33564"/>
              <a:gd name="connsiteY8" fmla="*/ 5987 h 25184"/>
              <a:gd name="connsiteX9" fmla="*/ 10231 w 33564"/>
              <a:gd name="connsiteY9" fmla="*/ 5430 h 25184"/>
              <a:gd name="connsiteX10" fmla="*/ 5394 w 33564"/>
              <a:gd name="connsiteY10" fmla="*/ 4919 h 25184"/>
              <a:gd name="connsiteX11" fmla="*/ 5417 w 33564"/>
              <a:gd name="connsiteY11" fmla="*/ 0 h 25184"/>
              <a:gd name="connsiteX12" fmla="*/ 33545 w 33564"/>
              <a:gd name="connsiteY12" fmla="*/ 26 h 25184"/>
              <a:gd name="connsiteX0" fmla="*/ 33545 w 33564"/>
              <a:gd name="connsiteY0" fmla="*/ 26 h 25184"/>
              <a:gd name="connsiteX1" fmla="*/ 33564 w 33564"/>
              <a:gd name="connsiteY1" fmla="*/ 25184 h 25184"/>
              <a:gd name="connsiteX2" fmla="*/ 2359 w 33564"/>
              <a:gd name="connsiteY2" fmla="*/ 25113 h 25184"/>
              <a:gd name="connsiteX3" fmla="*/ 2258 w 33564"/>
              <a:gd name="connsiteY3" fmla="*/ 19135 h 25184"/>
              <a:gd name="connsiteX4" fmla="*/ 4055 w 33564"/>
              <a:gd name="connsiteY4" fmla="*/ 19085 h 25184"/>
              <a:gd name="connsiteX5" fmla="*/ 3916 w 33564"/>
              <a:gd name="connsiteY5" fmla="*/ 13440 h 25184"/>
              <a:gd name="connsiteX6" fmla="*/ 10949 w 33564"/>
              <a:gd name="connsiteY6" fmla="*/ 12807 h 25184"/>
              <a:gd name="connsiteX7" fmla="*/ 67 w 33564"/>
              <a:gd name="connsiteY7" fmla="*/ 12147 h 25184"/>
              <a:gd name="connsiteX8" fmla="*/ 0 w 33564"/>
              <a:gd name="connsiteY8" fmla="*/ 5987 h 25184"/>
              <a:gd name="connsiteX9" fmla="*/ 10231 w 33564"/>
              <a:gd name="connsiteY9" fmla="*/ 5430 h 25184"/>
              <a:gd name="connsiteX10" fmla="*/ 5394 w 33564"/>
              <a:gd name="connsiteY10" fmla="*/ 4919 h 25184"/>
              <a:gd name="connsiteX11" fmla="*/ 5417 w 33564"/>
              <a:gd name="connsiteY11" fmla="*/ 0 h 25184"/>
              <a:gd name="connsiteX12" fmla="*/ 33545 w 33564"/>
              <a:gd name="connsiteY12" fmla="*/ 26 h 25184"/>
              <a:gd name="connsiteX0" fmla="*/ 33545 w 33564"/>
              <a:gd name="connsiteY0" fmla="*/ 26 h 25184"/>
              <a:gd name="connsiteX1" fmla="*/ 33564 w 33564"/>
              <a:gd name="connsiteY1" fmla="*/ 25184 h 25184"/>
              <a:gd name="connsiteX2" fmla="*/ 2359 w 33564"/>
              <a:gd name="connsiteY2" fmla="*/ 25113 h 25184"/>
              <a:gd name="connsiteX3" fmla="*/ 2258 w 33564"/>
              <a:gd name="connsiteY3" fmla="*/ 19135 h 25184"/>
              <a:gd name="connsiteX4" fmla="*/ 4055 w 33564"/>
              <a:gd name="connsiteY4" fmla="*/ 19085 h 25184"/>
              <a:gd name="connsiteX5" fmla="*/ 3916 w 33564"/>
              <a:gd name="connsiteY5" fmla="*/ 13440 h 25184"/>
              <a:gd name="connsiteX6" fmla="*/ 10949 w 33564"/>
              <a:gd name="connsiteY6" fmla="*/ 12807 h 25184"/>
              <a:gd name="connsiteX7" fmla="*/ 67 w 33564"/>
              <a:gd name="connsiteY7" fmla="*/ 12147 h 25184"/>
              <a:gd name="connsiteX8" fmla="*/ 0 w 33564"/>
              <a:gd name="connsiteY8" fmla="*/ 5987 h 25184"/>
              <a:gd name="connsiteX9" fmla="*/ 10231 w 33564"/>
              <a:gd name="connsiteY9" fmla="*/ 5430 h 25184"/>
              <a:gd name="connsiteX10" fmla="*/ 5394 w 33564"/>
              <a:gd name="connsiteY10" fmla="*/ 5021 h 25184"/>
              <a:gd name="connsiteX11" fmla="*/ 5417 w 33564"/>
              <a:gd name="connsiteY11" fmla="*/ 0 h 25184"/>
              <a:gd name="connsiteX12" fmla="*/ 33545 w 33564"/>
              <a:gd name="connsiteY12" fmla="*/ 26 h 25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564" h="25184">
                <a:moveTo>
                  <a:pt x="33545" y="26"/>
                </a:moveTo>
                <a:cubicBezTo>
                  <a:pt x="33551" y="8423"/>
                  <a:pt x="33558" y="16787"/>
                  <a:pt x="33564" y="25184"/>
                </a:cubicBezTo>
                <a:lnTo>
                  <a:pt x="2359" y="25113"/>
                </a:lnTo>
                <a:cubicBezTo>
                  <a:pt x="2325" y="23120"/>
                  <a:pt x="2292" y="21128"/>
                  <a:pt x="2258" y="19135"/>
                </a:cubicBezTo>
                <a:lnTo>
                  <a:pt x="4055" y="19085"/>
                </a:lnTo>
                <a:cubicBezTo>
                  <a:pt x="4009" y="17203"/>
                  <a:pt x="3962" y="15322"/>
                  <a:pt x="3916" y="13440"/>
                </a:cubicBezTo>
                <a:lnTo>
                  <a:pt x="10949" y="12807"/>
                </a:lnTo>
                <a:lnTo>
                  <a:pt x="67" y="12147"/>
                </a:lnTo>
                <a:cubicBezTo>
                  <a:pt x="45" y="10094"/>
                  <a:pt x="22" y="8040"/>
                  <a:pt x="0" y="5987"/>
                </a:cubicBezTo>
                <a:lnTo>
                  <a:pt x="10231" y="5430"/>
                </a:lnTo>
                <a:lnTo>
                  <a:pt x="5394" y="5021"/>
                </a:lnTo>
                <a:cubicBezTo>
                  <a:pt x="5422" y="3438"/>
                  <a:pt x="5389" y="1583"/>
                  <a:pt x="5417" y="0"/>
                </a:cubicBezTo>
                <a:lnTo>
                  <a:pt x="33545" y="26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sz="2000" b="0"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F44A79-E927-994C-A5D9-D11FD1A765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BDD46-3047-B048-BA03-D56307B7F1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330D91F-ED76-7B4D-9AAF-8190595396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12582568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Functional_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F73508E-962C-F64E-A55D-CD6412DBC41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86600" y="-9144"/>
            <a:ext cx="5215270" cy="6876288"/>
          </a:xfrm>
          <a:solidFill>
            <a:srgbClr val="EEEFF1"/>
          </a:solidFill>
        </p:spPr>
        <p:txBody>
          <a:bodyPr anchor="ctr"/>
          <a:lstStyle>
            <a:lvl1pPr algn="ctr">
              <a:defRPr sz="2000" b="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B3D6A1-169F-A842-8224-6C7D5F64E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B58981C-038A-764E-B494-8709C74476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31101C7-39DE-F042-B939-3D27F7FF5A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12541680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Expressive_Photo_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B9787-5EEB-844E-BE90-8D103CCE2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FB13B76-E3A6-EF4C-9E0F-8AB1C427D7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8002" y="1981200"/>
            <a:ext cx="5266798" cy="3195874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41486 w 41486"/>
              <a:gd name="connsiteY0" fmla="*/ 0 h 23265"/>
              <a:gd name="connsiteX1" fmla="*/ 12860 w 41486"/>
              <a:gd name="connsiteY1" fmla="*/ 7745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403 w 41486"/>
              <a:gd name="connsiteY1" fmla="*/ 11658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41187 w 41486"/>
              <a:gd name="connsiteY3" fmla="*/ 14645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4956"/>
              <a:gd name="connsiteX1" fmla="*/ 30172 w 41486"/>
              <a:gd name="connsiteY1" fmla="*/ 11636 h 24956"/>
              <a:gd name="connsiteX2" fmla="*/ 33699 w 41486"/>
              <a:gd name="connsiteY2" fmla="*/ 10733 h 24956"/>
              <a:gd name="connsiteX3" fmla="*/ 41187 w 41486"/>
              <a:gd name="connsiteY3" fmla="*/ 14645 h 24956"/>
              <a:gd name="connsiteX4" fmla="*/ 33609 w 41486"/>
              <a:gd name="connsiteY4" fmla="*/ 24956 h 24956"/>
              <a:gd name="connsiteX5" fmla="*/ 21600 w 41486"/>
              <a:gd name="connsiteY5" fmla="*/ 23265 h 24956"/>
              <a:gd name="connsiteX6" fmla="*/ 10012 w 41486"/>
              <a:gd name="connsiteY6" fmla="*/ 16580 h 24956"/>
              <a:gd name="connsiteX7" fmla="*/ 12222 w 41486"/>
              <a:gd name="connsiteY7" fmla="*/ 15652 h 24956"/>
              <a:gd name="connsiteX8" fmla="*/ 5022 w 41486"/>
              <a:gd name="connsiteY8" fmla="*/ 11370 h 24956"/>
              <a:gd name="connsiteX9" fmla="*/ 7602 w 41486"/>
              <a:gd name="connsiteY9" fmla="*/ 10047 h 24956"/>
              <a:gd name="connsiteX10" fmla="*/ 0 w 41486"/>
              <a:gd name="connsiteY10" fmla="*/ 5555 h 24956"/>
              <a:gd name="connsiteX11" fmla="*/ 41486 w 41486"/>
              <a:gd name="connsiteY11" fmla="*/ 0 h 24956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16083 w 47557"/>
              <a:gd name="connsiteY6" fmla="*/ 16580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2194 w 47557"/>
              <a:gd name="connsiteY6" fmla="*/ 20334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13688 w 50152"/>
              <a:gd name="connsiteY8" fmla="*/ 11370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3988 w 50152"/>
              <a:gd name="connsiteY9" fmla="*/ 10152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51833 w 51833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15447 w 51833"/>
              <a:gd name="connsiteY11" fmla="*/ 3622 h 25021"/>
              <a:gd name="connsiteX12" fmla="*/ 51833 w 51833"/>
              <a:gd name="connsiteY12" fmla="*/ 0 h 25021"/>
              <a:gd name="connsiteX0" fmla="*/ 51833 w 51833"/>
              <a:gd name="connsiteY0" fmla="*/ 24 h 25045"/>
              <a:gd name="connsiteX1" fmla="*/ 40519 w 51833"/>
              <a:gd name="connsiteY1" fmla="*/ 11660 h 25045"/>
              <a:gd name="connsiteX2" fmla="*/ 44046 w 51833"/>
              <a:gd name="connsiteY2" fmla="*/ 10757 h 25045"/>
              <a:gd name="connsiteX3" fmla="*/ 51534 w 51833"/>
              <a:gd name="connsiteY3" fmla="*/ 14669 h 25045"/>
              <a:gd name="connsiteX4" fmla="*/ 43956 w 51833"/>
              <a:gd name="connsiteY4" fmla="*/ 24980 h 25045"/>
              <a:gd name="connsiteX5" fmla="*/ 4276 w 51833"/>
              <a:gd name="connsiteY5" fmla="*/ 25045 h 25045"/>
              <a:gd name="connsiteX6" fmla="*/ 6470 w 51833"/>
              <a:gd name="connsiteY6" fmla="*/ 20358 h 25045"/>
              <a:gd name="connsiteX7" fmla="*/ 1681 w 51833"/>
              <a:gd name="connsiteY7" fmla="*/ 18643 h 25045"/>
              <a:gd name="connsiteX8" fmla="*/ 8575 w 51833"/>
              <a:gd name="connsiteY8" fmla="*/ 9817 h 25045"/>
              <a:gd name="connsiteX9" fmla="*/ 5669 w 51833"/>
              <a:gd name="connsiteY9" fmla="*/ 10176 h 25045"/>
              <a:gd name="connsiteX10" fmla="*/ 0 w 51833"/>
              <a:gd name="connsiteY10" fmla="*/ 5158 h 25045"/>
              <a:gd name="connsiteX11" fmla="*/ 8964 w 51833"/>
              <a:gd name="connsiteY11" fmla="*/ 0 h 25045"/>
              <a:gd name="connsiteX12" fmla="*/ 51833 w 51833"/>
              <a:gd name="connsiteY12" fmla="*/ 24 h 25045"/>
              <a:gd name="connsiteX0" fmla="*/ 54677 w 54677"/>
              <a:gd name="connsiteY0" fmla="*/ 0 h 25021"/>
              <a:gd name="connsiteX1" fmla="*/ 43363 w 54677"/>
              <a:gd name="connsiteY1" fmla="*/ 11636 h 25021"/>
              <a:gd name="connsiteX2" fmla="*/ 46890 w 54677"/>
              <a:gd name="connsiteY2" fmla="*/ 10733 h 25021"/>
              <a:gd name="connsiteX3" fmla="*/ 54378 w 54677"/>
              <a:gd name="connsiteY3" fmla="*/ 14645 h 25021"/>
              <a:gd name="connsiteX4" fmla="*/ 46800 w 54677"/>
              <a:gd name="connsiteY4" fmla="*/ 24956 h 25021"/>
              <a:gd name="connsiteX5" fmla="*/ 7120 w 54677"/>
              <a:gd name="connsiteY5" fmla="*/ 25021 h 25021"/>
              <a:gd name="connsiteX6" fmla="*/ 9314 w 54677"/>
              <a:gd name="connsiteY6" fmla="*/ 20334 h 25021"/>
              <a:gd name="connsiteX7" fmla="*/ 4525 w 54677"/>
              <a:gd name="connsiteY7" fmla="*/ 18619 h 25021"/>
              <a:gd name="connsiteX8" fmla="*/ 11419 w 54677"/>
              <a:gd name="connsiteY8" fmla="*/ 9793 h 25021"/>
              <a:gd name="connsiteX9" fmla="*/ 8513 w 54677"/>
              <a:gd name="connsiteY9" fmla="*/ 10152 h 25021"/>
              <a:gd name="connsiteX10" fmla="*/ 2844 w 54677"/>
              <a:gd name="connsiteY10" fmla="*/ 5134 h 25021"/>
              <a:gd name="connsiteX11" fmla="*/ 0 w 54677"/>
              <a:gd name="connsiteY11" fmla="*/ 1410 h 25021"/>
              <a:gd name="connsiteX12" fmla="*/ 54677 w 54677"/>
              <a:gd name="connsiteY12" fmla="*/ 0 h 25021"/>
              <a:gd name="connsiteX0" fmla="*/ 54677 w 54677"/>
              <a:gd name="connsiteY0" fmla="*/ 0 h 25021"/>
              <a:gd name="connsiteX1" fmla="*/ 43363 w 54677"/>
              <a:gd name="connsiteY1" fmla="*/ 11636 h 25021"/>
              <a:gd name="connsiteX2" fmla="*/ 46890 w 54677"/>
              <a:gd name="connsiteY2" fmla="*/ 10733 h 25021"/>
              <a:gd name="connsiteX3" fmla="*/ 54378 w 54677"/>
              <a:gd name="connsiteY3" fmla="*/ 14645 h 25021"/>
              <a:gd name="connsiteX4" fmla="*/ 46800 w 54677"/>
              <a:gd name="connsiteY4" fmla="*/ 24956 h 25021"/>
              <a:gd name="connsiteX5" fmla="*/ 7120 w 54677"/>
              <a:gd name="connsiteY5" fmla="*/ 25021 h 25021"/>
              <a:gd name="connsiteX6" fmla="*/ 9314 w 54677"/>
              <a:gd name="connsiteY6" fmla="*/ 20334 h 25021"/>
              <a:gd name="connsiteX7" fmla="*/ 4525 w 54677"/>
              <a:gd name="connsiteY7" fmla="*/ 18619 h 25021"/>
              <a:gd name="connsiteX8" fmla="*/ 11419 w 54677"/>
              <a:gd name="connsiteY8" fmla="*/ 9793 h 25021"/>
              <a:gd name="connsiteX9" fmla="*/ 8513 w 54677"/>
              <a:gd name="connsiteY9" fmla="*/ 10152 h 25021"/>
              <a:gd name="connsiteX10" fmla="*/ 26 w 54677"/>
              <a:gd name="connsiteY10" fmla="*/ 6077 h 25021"/>
              <a:gd name="connsiteX11" fmla="*/ 0 w 54677"/>
              <a:gd name="connsiteY11" fmla="*/ 1410 h 25021"/>
              <a:gd name="connsiteX12" fmla="*/ 54677 w 54677"/>
              <a:gd name="connsiteY12" fmla="*/ 0 h 25021"/>
              <a:gd name="connsiteX0" fmla="*/ 60925 w 60925"/>
              <a:gd name="connsiteY0" fmla="*/ 0 h 25021"/>
              <a:gd name="connsiteX1" fmla="*/ 49611 w 60925"/>
              <a:gd name="connsiteY1" fmla="*/ 11636 h 25021"/>
              <a:gd name="connsiteX2" fmla="*/ 53138 w 60925"/>
              <a:gd name="connsiteY2" fmla="*/ 10733 h 25021"/>
              <a:gd name="connsiteX3" fmla="*/ 60626 w 60925"/>
              <a:gd name="connsiteY3" fmla="*/ 14645 h 25021"/>
              <a:gd name="connsiteX4" fmla="*/ 53048 w 60925"/>
              <a:gd name="connsiteY4" fmla="*/ 24956 h 25021"/>
              <a:gd name="connsiteX5" fmla="*/ 13368 w 60925"/>
              <a:gd name="connsiteY5" fmla="*/ 25021 h 25021"/>
              <a:gd name="connsiteX6" fmla="*/ 15562 w 60925"/>
              <a:gd name="connsiteY6" fmla="*/ 20334 h 25021"/>
              <a:gd name="connsiteX7" fmla="*/ 10773 w 60925"/>
              <a:gd name="connsiteY7" fmla="*/ 18619 h 25021"/>
              <a:gd name="connsiteX8" fmla="*/ 17667 w 60925"/>
              <a:gd name="connsiteY8" fmla="*/ 9793 h 25021"/>
              <a:gd name="connsiteX9" fmla="*/ 0 w 60925"/>
              <a:gd name="connsiteY9" fmla="*/ 6303 h 25021"/>
              <a:gd name="connsiteX10" fmla="*/ 6274 w 60925"/>
              <a:gd name="connsiteY10" fmla="*/ 6077 h 25021"/>
              <a:gd name="connsiteX11" fmla="*/ 6248 w 60925"/>
              <a:gd name="connsiteY11" fmla="*/ 1410 h 25021"/>
              <a:gd name="connsiteX12" fmla="*/ 60925 w 60925"/>
              <a:gd name="connsiteY12" fmla="*/ 0 h 25021"/>
              <a:gd name="connsiteX0" fmla="*/ 60971 w 60971"/>
              <a:gd name="connsiteY0" fmla="*/ 0 h 25021"/>
              <a:gd name="connsiteX1" fmla="*/ 49657 w 60971"/>
              <a:gd name="connsiteY1" fmla="*/ 11636 h 25021"/>
              <a:gd name="connsiteX2" fmla="*/ 53184 w 60971"/>
              <a:gd name="connsiteY2" fmla="*/ 10733 h 25021"/>
              <a:gd name="connsiteX3" fmla="*/ 60672 w 60971"/>
              <a:gd name="connsiteY3" fmla="*/ 14645 h 25021"/>
              <a:gd name="connsiteX4" fmla="*/ 53094 w 60971"/>
              <a:gd name="connsiteY4" fmla="*/ 24956 h 25021"/>
              <a:gd name="connsiteX5" fmla="*/ 13414 w 60971"/>
              <a:gd name="connsiteY5" fmla="*/ 25021 h 25021"/>
              <a:gd name="connsiteX6" fmla="*/ 15608 w 60971"/>
              <a:gd name="connsiteY6" fmla="*/ 20334 h 25021"/>
              <a:gd name="connsiteX7" fmla="*/ 10819 w 60971"/>
              <a:gd name="connsiteY7" fmla="*/ 18619 h 25021"/>
              <a:gd name="connsiteX8" fmla="*/ 0 w 60971"/>
              <a:gd name="connsiteY8" fmla="*/ 11265 h 25021"/>
              <a:gd name="connsiteX9" fmla="*/ 46 w 60971"/>
              <a:gd name="connsiteY9" fmla="*/ 6303 h 25021"/>
              <a:gd name="connsiteX10" fmla="*/ 6320 w 60971"/>
              <a:gd name="connsiteY10" fmla="*/ 6077 h 25021"/>
              <a:gd name="connsiteX11" fmla="*/ 6294 w 60971"/>
              <a:gd name="connsiteY11" fmla="*/ 1410 h 25021"/>
              <a:gd name="connsiteX12" fmla="*/ 60971 w 60971"/>
              <a:gd name="connsiteY12" fmla="*/ 0 h 25021"/>
              <a:gd name="connsiteX0" fmla="*/ 60971 w 60971"/>
              <a:gd name="connsiteY0" fmla="*/ 0 h 25021"/>
              <a:gd name="connsiteX1" fmla="*/ 49657 w 60971"/>
              <a:gd name="connsiteY1" fmla="*/ 11636 h 25021"/>
              <a:gd name="connsiteX2" fmla="*/ 53184 w 60971"/>
              <a:gd name="connsiteY2" fmla="*/ 10733 h 25021"/>
              <a:gd name="connsiteX3" fmla="*/ 60672 w 60971"/>
              <a:gd name="connsiteY3" fmla="*/ 14645 h 25021"/>
              <a:gd name="connsiteX4" fmla="*/ 53094 w 60971"/>
              <a:gd name="connsiteY4" fmla="*/ 24956 h 25021"/>
              <a:gd name="connsiteX5" fmla="*/ 13414 w 60971"/>
              <a:gd name="connsiteY5" fmla="*/ 25021 h 25021"/>
              <a:gd name="connsiteX6" fmla="*/ 15608 w 60971"/>
              <a:gd name="connsiteY6" fmla="*/ 20334 h 25021"/>
              <a:gd name="connsiteX7" fmla="*/ 13301 w 60971"/>
              <a:gd name="connsiteY7" fmla="*/ 11676 h 25021"/>
              <a:gd name="connsiteX8" fmla="*/ 0 w 60971"/>
              <a:gd name="connsiteY8" fmla="*/ 11265 h 25021"/>
              <a:gd name="connsiteX9" fmla="*/ 46 w 60971"/>
              <a:gd name="connsiteY9" fmla="*/ 6303 h 25021"/>
              <a:gd name="connsiteX10" fmla="*/ 6320 w 60971"/>
              <a:gd name="connsiteY10" fmla="*/ 6077 h 25021"/>
              <a:gd name="connsiteX11" fmla="*/ 6294 w 60971"/>
              <a:gd name="connsiteY11" fmla="*/ 1410 h 25021"/>
              <a:gd name="connsiteX12" fmla="*/ 60971 w 60971"/>
              <a:gd name="connsiteY12" fmla="*/ 0 h 25021"/>
              <a:gd name="connsiteX0" fmla="*/ 60971 w 60971"/>
              <a:gd name="connsiteY0" fmla="*/ 0 h 25021"/>
              <a:gd name="connsiteX1" fmla="*/ 49657 w 60971"/>
              <a:gd name="connsiteY1" fmla="*/ 11636 h 25021"/>
              <a:gd name="connsiteX2" fmla="*/ 53184 w 60971"/>
              <a:gd name="connsiteY2" fmla="*/ 10733 h 25021"/>
              <a:gd name="connsiteX3" fmla="*/ 60672 w 60971"/>
              <a:gd name="connsiteY3" fmla="*/ 14645 h 25021"/>
              <a:gd name="connsiteX4" fmla="*/ 53094 w 60971"/>
              <a:gd name="connsiteY4" fmla="*/ 24956 h 25021"/>
              <a:gd name="connsiteX5" fmla="*/ 13414 w 60971"/>
              <a:gd name="connsiteY5" fmla="*/ 25021 h 25021"/>
              <a:gd name="connsiteX6" fmla="*/ 15608 w 60971"/>
              <a:gd name="connsiteY6" fmla="*/ 20334 h 25021"/>
              <a:gd name="connsiteX7" fmla="*/ 12966 w 60971"/>
              <a:gd name="connsiteY7" fmla="*/ 11827 h 25021"/>
              <a:gd name="connsiteX8" fmla="*/ 0 w 60971"/>
              <a:gd name="connsiteY8" fmla="*/ 11265 h 25021"/>
              <a:gd name="connsiteX9" fmla="*/ 46 w 60971"/>
              <a:gd name="connsiteY9" fmla="*/ 6303 h 25021"/>
              <a:gd name="connsiteX10" fmla="*/ 6320 w 60971"/>
              <a:gd name="connsiteY10" fmla="*/ 6077 h 25021"/>
              <a:gd name="connsiteX11" fmla="*/ 6294 w 60971"/>
              <a:gd name="connsiteY11" fmla="*/ 1410 h 25021"/>
              <a:gd name="connsiteX12" fmla="*/ 60971 w 60971"/>
              <a:gd name="connsiteY12" fmla="*/ 0 h 25021"/>
              <a:gd name="connsiteX0" fmla="*/ 60971 w 60971"/>
              <a:gd name="connsiteY0" fmla="*/ 0 h 25021"/>
              <a:gd name="connsiteX1" fmla="*/ 49657 w 60971"/>
              <a:gd name="connsiteY1" fmla="*/ 11636 h 25021"/>
              <a:gd name="connsiteX2" fmla="*/ 53184 w 60971"/>
              <a:gd name="connsiteY2" fmla="*/ 10733 h 25021"/>
              <a:gd name="connsiteX3" fmla="*/ 60672 w 60971"/>
              <a:gd name="connsiteY3" fmla="*/ 14645 h 25021"/>
              <a:gd name="connsiteX4" fmla="*/ 53094 w 60971"/>
              <a:gd name="connsiteY4" fmla="*/ 24956 h 25021"/>
              <a:gd name="connsiteX5" fmla="*/ 13414 w 60971"/>
              <a:gd name="connsiteY5" fmla="*/ 25021 h 25021"/>
              <a:gd name="connsiteX6" fmla="*/ 4538 w 60971"/>
              <a:gd name="connsiteY6" fmla="*/ 12410 h 25021"/>
              <a:gd name="connsiteX7" fmla="*/ 12966 w 60971"/>
              <a:gd name="connsiteY7" fmla="*/ 11827 h 25021"/>
              <a:gd name="connsiteX8" fmla="*/ 0 w 60971"/>
              <a:gd name="connsiteY8" fmla="*/ 11265 h 25021"/>
              <a:gd name="connsiteX9" fmla="*/ 46 w 60971"/>
              <a:gd name="connsiteY9" fmla="*/ 6303 h 25021"/>
              <a:gd name="connsiteX10" fmla="*/ 6320 w 60971"/>
              <a:gd name="connsiteY10" fmla="*/ 6077 h 25021"/>
              <a:gd name="connsiteX11" fmla="*/ 6294 w 60971"/>
              <a:gd name="connsiteY11" fmla="*/ 1410 h 25021"/>
              <a:gd name="connsiteX12" fmla="*/ 60971 w 60971"/>
              <a:gd name="connsiteY12" fmla="*/ 0 h 25021"/>
              <a:gd name="connsiteX0" fmla="*/ 60971 w 60971"/>
              <a:gd name="connsiteY0" fmla="*/ 0 h 24956"/>
              <a:gd name="connsiteX1" fmla="*/ 49657 w 60971"/>
              <a:gd name="connsiteY1" fmla="*/ 11636 h 24956"/>
              <a:gd name="connsiteX2" fmla="*/ 53184 w 60971"/>
              <a:gd name="connsiteY2" fmla="*/ 10733 h 24956"/>
              <a:gd name="connsiteX3" fmla="*/ 60672 w 60971"/>
              <a:gd name="connsiteY3" fmla="*/ 14645 h 24956"/>
              <a:gd name="connsiteX4" fmla="*/ 53094 w 60971"/>
              <a:gd name="connsiteY4" fmla="*/ 24956 h 24956"/>
              <a:gd name="connsiteX5" fmla="*/ 4625 w 60971"/>
              <a:gd name="connsiteY5" fmla="*/ 16984 h 24956"/>
              <a:gd name="connsiteX6" fmla="*/ 4538 w 60971"/>
              <a:gd name="connsiteY6" fmla="*/ 12410 h 24956"/>
              <a:gd name="connsiteX7" fmla="*/ 12966 w 60971"/>
              <a:gd name="connsiteY7" fmla="*/ 11827 h 24956"/>
              <a:gd name="connsiteX8" fmla="*/ 0 w 60971"/>
              <a:gd name="connsiteY8" fmla="*/ 11265 h 24956"/>
              <a:gd name="connsiteX9" fmla="*/ 46 w 60971"/>
              <a:gd name="connsiteY9" fmla="*/ 6303 h 24956"/>
              <a:gd name="connsiteX10" fmla="*/ 6320 w 60971"/>
              <a:gd name="connsiteY10" fmla="*/ 6077 h 24956"/>
              <a:gd name="connsiteX11" fmla="*/ 6294 w 60971"/>
              <a:gd name="connsiteY11" fmla="*/ 1410 h 24956"/>
              <a:gd name="connsiteX12" fmla="*/ 60971 w 60971"/>
              <a:gd name="connsiteY12" fmla="*/ 0 h 24956"/>
              <a:gd name="connsiteX0" fmla="*/ 60971 w 60971"/>
              <a:gd name="connsiteY0" fmla="*/ 0 h 24956"/>
              <a:gd name="connsiteX1" fmla="*/ 49657 w 60971"/>
              <a:gd name="connsiteY1" fmla="*/ 11636 h 24956"/>
              <a:gd name="connsiteX2" fmla="*/ 53184 w 60971"/>
              <a:gd name="connsiteY2" fmla="*/ 10733 h 24956"/>
              <a:gd name="connsiteX3" fmla="*/ 60672 w 60971"/>
              <a:gd name="connsiteY3" fmla="*/ 14645 h 24956"/>
              <a:gd name="connsiteX4" fmla="*/ 53094 w 60971"/>
              <a:gd name="connsiteY4" fmla="*/ 24956 h 24956"/>
              <a:gd name="connsiteX5" fmla="*/ 10319 w 60971"/>
              <a:gd name="connsiteY5" fmla="*/ 17949 h 24956"/>
              <a:gd name="connsiteX6" fmla="*/ 4625 w 60971"/>
              <a:gd name="connsiteY6" fmla="*/ 16984 h 24956"/>
              <a:gd name="connsiteX7" fmla="*/ 4538 w 60971"/>
              <a:gd name="connsiteY7" fmla="*/ 12410 h 24956"/>
              <a:gd name="connsiteX8" fmla="*/ 12966 w 60971"/>
              <a:gd name="connsiteY8" fmla="*/ 11827 h 24956"/>
              <a:gd name="connsiteX9" fmla="*/ 0 w 60971"/>
              <a:gd name="connsiteY9" fmla="*/ 11265 h 24956"/>
              <a:gd name="connsiteX10" fmla="*/ 46 w 60971"/>
              <a:gd name="connsiteY10" fmla="*/ 6303 h 24956"/>
              <a:gd name="connsiteX11" fmla="*/ 6320 w 60971"/>
              <a:gd name="connsiteY11" fmla="*/ 6077 h 24956"/>
              <a:gd name="connsiteX12" fmla="*/ 6294 w 60971"/>
              <a:gd name="connsiteY12" fmla="*/ 1410 h 24956"/>
              <a:gd name="connsiteX13" fmla="*/ 60971 w 60971"/>
              <a:gd name="connsiteY13" fmla="*/ 0 h 24956"/>
              <a:gd name="connsiteX0" fmla="*/ 60971 w 60971"/>
              <a:gd name="connsiteY0" fmla="*/ 0 h 24956"/>
              <a:gd name="connsiteX1" fmla="*/ 49657 w 60971"/>
              <a:gd name="connsiteY1" fmla="*/ 11636 h 24956"/>
              <a:gd name="connsiteX2" fmla="*/ 53184 w 60971"/>
              <a:gd name="connsiteY2" fmla="*/ 10733 h 24956"/>
              <a:gd name="connsiteX3" fmla="*/ 60672 w 60971"/>
              <a:gd name="connsiteY3" fmla="*/ 14645 h 24956"/>
              <a:gd name="connsiteX4" fmla="*/ 53094 w 60971"/>
              <a:gd name="connsiteY4" fmla="*/ 24956 h 24956"/>
              <a:gd name="connsiteX5" fmla="*/ 2402 w 60971"/>
              <a:gd name="connsiteY5" fmla="*/ 17043 h 24956"/>
              <a:gd name="connsiteX6" fmla="*/ 4625 w 60971"/>
              <a:gd name="connsiteY6" fmla="*/ 16984 h 24956"/>
              <a:gd name="connsiteX7" fmla="*/ 4538 w 60971"/>
              <a:gd name="connsiteY7" fmla="*/ 12410 h 24956"/>
              <a:gd name="connsiteX8" fmla="*/ 12966 w 60971"/>
              <a:gd name="connsiteY8" fmla="*/ 11827 h 24956"/>
              <a:gd name="connsiteX9" fmla="*/ 0 w 60971"/>
              <a:gd name="connsiteY9" fmla="*/ 11265 h 24956"/>
              <a:gd name="connsiteX10" fmla="*/ 46 w 60971"/>
              <a:gd name="connsiteY10" fmla="*/ 6303 h 24956"/>
              <a:gd name="connsiteX11" fmla="*/ 6320 w 60971"/>
              <a:gd name="connsiteY11" fmla="*/ 6077 h 24956"/>
              <a:gd name="connsiteX12" fmla="*/ 6294 w 60971"/>
              <a:gd name="connsiteY12" fmla="*/ 1410 h 24956"/>
              <a:gd name="connsiteX13" fmla="*/ 60971 w 60971"/>
              <a:gd name="connsiteY13" fmla="*/ 0 h 24956"/>
              <a:gd name="connsiteX0" fmla="*/ 60971 w 60971"/>
              <a:gd name="connsiteY0" fmla="*/ 0 h 22051"/>
              <a:gd name="connsiteX1" fmla="*/ 49657 w 60971"/>
              <a:gd name="connsiteY1" fmla="*/ 11636 h 22051"/>
              <a:gd name="connsiteX2" fmla="*/ 53184 w 60971"/>
              <a:gd name="connsiteY2" fmla="*/ 10733 h 22051"/>
              <a:gd name="connsiteX3" fmla="*/ 60672 w 60971"/>
              <a:gd name="connsiteY3" fmla="*/ 14645 h 22051"/>
              <a:gd name="connsiteX4" fmla="*/ 2707 w 60971"/>
              <a:gd name="connsiteY4" fmla="*/ 22051 h 22051"/>
              <a:gd name="connsiteX5" fmla="*/ 2402 w 60971"/>
              <a:gd name="connsiteY5" fmla="*/ 17043 h 22051"/>
              <a:gd name="connsiteX6" fmla="*/ 4625 w 60971"/>
              <a:gd name="connsiteY6" fmla="*/ 16984 h 22051"/>
              <a:gd name="connsiteX7" fmla="*/ 4538 w 60971"/>
              <a:gd name="connsiteY7" fmla="*/ 12410 h 22051"/>
              <a:gd name="connsiteX8" fmla="*/ 12966 w 60971"/>
              <a:gd name="connsiteY8" fmla="*/ 11827 h 22051"/>
              <a:gd name="connsiteX9" fmla="*/ 0 w 60971"/>
              <a:gd name="connsiteY9" fmla="*/ 11265 h 22051"/>
              <a:gd name="connsiteX10" fmla="*/ 46 w 60971"/>
              <a:gd name="connsiteY10" fmla="*/ 6303 h 22051"/>
              <a:gd name="connsiteX11" fmla="*/ 6320 w 60971"/>
              <a:gd name="connsiteY11" fmla="*/ 6077 h 22051"/>
              <a:gd name="connsiteX12" fmla="*/ 6294 w 60971"/>
              <a:gd name="connsiteY12" fmla="*/ 1410 h 22051"/>
              <a:gd name="connsiteX13" fmla="*/ 60971 w 60971"/>
              <a:gd name="connsiteY13" fmla="*/ 0 h 22051"/>
              <a:gd name="connsiteX0" fmla="*/ 60971 w 60971"/>
              <a:gd name="connsiteY0" fmla="*/ 0 h 22757"/>
              <a:gd name="connsiteX1" fmla="*/ 49657 w 60971"/>
              <a:gd name="connsiteY1" fmla="*/ 11636 h 22757"/>
              <a:gd name="connsiteX2" fmla="*/ 53184 w 60971"/>
              <a:gd name="connsiteY2" fmla="*/ 10733 h 22757"/>
              <a:gd name="connsiteX3" fmla="*/ 56110 w 60971"/>
              <a:gd name="connsiteY3" fmla="*/ 22757 h 22757"/>
              <a:gd name="connsiteX4" fmla="*/ 2707 w 60971"/>
              <a:gd name="connsiteY4" fmla="*/ 22051 h 22757"/>
              <a:gd name="connsiteX5" fmla="*/ 2402 w 60971"/>
              <a:gd name="connsiteY5" fmla="*/ 17043 h 22757"/>
              <a:gd name="connsiteX6" fmla="*/ 4625 w 60971"/>
              <a:gd name="connsiteY6" fmla="*/ 16984 h 22757"/>
              <a:gd name="connsiteX7" fmla="*/ 4538 w 60971"/>
              <a:gd name="connsiteY7" fmla="*/ 12410 h 22757"/>
              <a:gd name="connsiteX8" fmla="*/ 12966 w 60971"/>
              <a:gd name="connsiteY8" fmla="*/ 11827 h 22757"/>
              <a:gd name="connsiteX9" fmla="*/ 0 w 60971"/>
              <a:gd name="connsiteY9" fmla="*/ 11265 h 22757"/>
              <a:gd name="connsiteX10" fmla="*/ 46 w 60971"/>
              <a:gd name="connsiteY10" fmla="*/ 6303 h 22757"/>
              <a:gd name="connsiteX11" fmla="*/ 6320 w 60971"/>
              <a:gd name="connsiteY11" fmla="*/ 6077 h 22757"/>
              <a:gd name="connsiteX12" fmla="*/ 6294 w 60971"/>
              <a:gd name="connsiteY12" fmla="*/ 1410 h 22757"/>
              <a:gd name="connsiteX13" fmla="*/ 60971 w 60971"/>
              <a:gd name="connsiteY13" fmla="*/ 0 h 22757"/>
              <a:gd name="connsiteX0" fmla="*/ 60971 w 60971"/>
              <a:gd name="connsiteY0" fmla="*/ 0 h 22757"/>
              <a:gd name="connsiteX1" fmla="*/ 49657 w 60971"/>
              <a:gd name="connsiteY1" fmla="*/ 11636 h 22757"/>
              <a:gd name="connsiteX2" fmla="*/ 53184 w 60971"/>
              <a:gd name="connsiteY2" fmla="*/ 10733 h 22757"/>
              <a:gd name="connsiteX3" fmla="*/ 53661 w 60971"/>
              <a:gd name="connsiteY3" fmla="*/ 13194 h 22757"/>
              <a:gd name="connsiteX4" fmla="*/ 56110 w 60971"/>
              <a:gd name="connsiteY4" fmla="*/ 22757 h 22757"/>
              <a:gd name="connsiteX5" fmla="*/ 2707 w 60971"/>
              <a:gd name="connsiteY5" fmla="*/ 22051 h 22757"/>
              <a:gd name="connsiteX6" fmla="*/ 2402 w 60971"/>
              <a:gd name="connsiteY6" fmla="*/ 17043 h 22757"/>
              <a:gd name="connsiteX7" fmla="*/ 4625 w 60971"/>
              <a:gd name="connsiteY7" fmla="*/ 16984 h 22757"/>
              <a:gd name="connsiteX8" fmla="*/ 4538 w 60971"/>
              <a:gd name="connsiteY8" fmla="*/ 12410 h 22757"/>
              <a:gd name="connsiteX9" fmla="*/ 12966 w 60971"/>
              <a:gd name="connsiteY9" fmla="*/ 11827 h 22757"/>
              <a:gd name="connsiteX10" fmla="*/ 0 w 60971"/>
              <a:gd name="connsiteY10" fmla="*/ 11265 h 22757"/>
              <a:gd name="connsiteX11" fmla="*/ 46 w 60971"/>
              <a:gd name="connsiteY11" fmla="*/ 6303 h 22757"/>
              <a:gd name="connsiteX12" fmla="*/ 6320 w 60971"/>
              <a:gd name="connsiteY12" fmla="*/ 6077 h 22757"/>
              <a:gd name="connsiteX13" fmla="*/ 6294 w 60971"/>
              <a:gd name="connsiteY13" fmla="*/ 1410 h 22757"/>
              <a:gd name="connsiteX14" fmla="*/ 60971 w 60971"/>
              <a:gd name="connsiteY14" fmla="*/ 0 h 22757"/>
              <a:gd name="connsiteX0" fmla="*/ 60971 w 60971"/>
              <a:gd name="connsiteY0" fmla="*/ 0 h 22757"/>
              <a:gd name="connsiteX1" fmla="*/ 49657 w 60971"/>
              <a:gd name="connsiteY1" fmla="*/ 11636 h 22757"/>
              <a:gd name="connsiteX2" fmla="*/ 53184 w 60971"/>
              <a:gd name="connsiteY2" fmla="*/ 10733 h 22757"/>
              <a:gd name="connsiteX3" fmla="*/ 53661 w 60971"/>
              <a:gd name="connsiteY3" fmla="*/ 13194 h 22757"/>
              <a:gd name="connsiteX4" fmla="*/ 55003 w 60971"/>
              <a:gd name="connsiteY4" fmla="*/ 19081 h 22757"/>
              <a:gd name="connsiteX5" fmla="*/ 56110 w 60971"/>
              <a:gd name="connsiteY5" fmla="*/ 22757 h 22757"/>
              <a:gd name="connsiteX6" fmla="*/ 2707 w 60971"/>
              <a:gd name="connsiteY6" fmla="*/ 22051 h 22757"/>
              <a:gd name="connsiteX7" fmla="*/ 2402 w 60971"/>
              <a:gd name="connsiteY7" fmla="*/ 17043 h 22757"/>
              <a:gd name="connsiteX8" fmla="*/ 4625 w 60971"/>
              <a:gd name="connsiteY8" fmla="*/ 16984 h 22757"/>
              <a:gd name="connsiteX9" fmla="*/ 4538 w 60971"/>
              <a:gd name="connsiteY9" fmla="*/ 12410 h 22757"/>
              <a:gd name="connsiteX10" fmla="*/ 12966 w 60971"/>
              <a:gd name="connsiteY10" fmla="*/ 11827 h 22757"/>
              <a:gd name="connsiteX11" fmla="*/ 0 w 60971"/>
              <a:gd name="connsiteY11" fmla="*/ 11265 h 22757"/>
              <a:gd name="connsiteX12" fmla="*/ 46 w 60971"/>
              <a:gd name="connsiteY12" fmla="*/ 6303 h 22757"/>
              <a:gd name="connsiteX13" fmla="*/ 6320 w 60971"/>
              <a:gd name="connsiteY13" fmla="*/ 6077 h 22757"/>
              <a:gd name="connsiteX14" fmla="*/ 6294 w 60971"/>
              <a:gd name="connsiteY14" fmla="*/ 1410 h 22757"/>
              <a:gd name="connsiteX15" fmla="*/ 60971 w 60971"/>
              <a:gd name="connsiteY15" fmla="*/ 0 h 22757"/>
              <a:gd name="connsiteX0" fmla="*/ 60971 w 60971"/>
              <a:gd name="connsiteY0" fmla="*/ 0 h 22757"/>
              <a:gd name="connsiteX1" fmla="*/ 49657 w 60971"/>
              <a:gd name="connsiteY1" fmla="*/ 11636 h 22757"/>
              <a:gd name="connsiteX2" fmla="*/ 53184 w 60971"/>
              <a:gd name="connsiteY2" fmla="*/ 10733 h 22757"/>
              <a:gd name="connsiteX3" fmla="*/ 53661 w 60971"/>
              <a:gd name="connsiteY3" fmla="*/ 13194 h 22757"/>
              <a:gd name="connsiteX4" fmla="*/ 56211 w 60971"/>
              <a:gd name="connsiteY4" fmla="*/ 20439 h 22757"/>
              <a:gd name="connsiteX5" fmla="*/ 56110 w 60971"/>
              <a:gd name="connsiteY5" fmla="*/ 22757 h 22757"/>
              <a:gd name="connsiteX6" fmla="*/ 2707 w 60971"/>
              <a:gd name="connsiteY6" fmla="*/ 22051 h 22757"/>
              <a:gd name="connsiteX7" fmla="*/ 2402 w 60971"/>
              <a:gd name="connsiteY7" fmla="*/ 17043 h 22757"/>
              <a:gd name="connsiteX8" fmla="*/ 4625 w 60971"/>
              <a:gd name="connsiteY8" fmla="*/ 16984 h 22757"/>
              <a:gd name="connsiteX9" fmla="*/ 4538 w 60971"/>
              <a:gd name="connsiteY9" fmla="*/ 12410 h 22757"/>
              <a:gd name="connsiteX10" fmla="*/ 12966 w 60971"/>
              <a:gd name="connsiteY10" fmla="*/ 11827 h 22757"/>
              <a:gd name="connsiteX11" fmla="*/ 0 w 60971"/>
              <a:gd name="connsiteY11" fmla="*/ 11265 h 22757"/>
              <a:gd name="connsiteX12" fmla="*/ 46 w 60971"/>
              <a:gd name="connsiteY12" fmla="*/ 6303 h 22757"/>
              <a:gd name="connsiteX13" fmla="*/ 6320 w 60971"/>
              <a:gd name="connsiteY13" fmla="*/ 6077 h 22757"/>
              <a:gd name="connsiteX14" fmla="*/ 6294 w 60971"/>
              <a:gd name="connsiteY14" fmla="*/ 1410 h 22757"/>
              <a:gd name="connsiteX15" fmla="*/ 60971 w 60971"/>
              <a:gd name="connsiteY15" fmla="*/ 0 h 22757"/>
              <a:gd name="connsiteX0" fmla="*/ 60971 w 66275"/>
              <a:gd name="connsiteY0" fmla="*/ 0 h 22757"/>
              <a:gd name="connsiteX1" fmla="*/ 49657 w 66275"/>
              <a:gd name="connsiteY1" fmla="*/ 11636 h 22757"/>
              <a:gd name="connsiteX2" fmla="*/ 53184 w 66275"/>
              <a:gd name="connsiteY2" fmla="*/ 10733 h 22757"/>
              <a:gd name="connsiteX3" fmla="*/ 66275 w 66275"/>
              <a:gd name="connsiteY3" fmla="*/ 20325 h 22757"/>
              <a:gd name="connsiteX4" fmla="*/ 56211 w 66275"/>
              <a:gd name="connsiteY4" fmla="*/ 20439 h 22757"/>
              <a:gd name="connsiteX5" fmla="*/ 56110 w 66275"/>
              <a:gd name="connsiteY5" fmla="*/ 22757 h 22757"/>
              <a:gd name="connsiteX6" fmla="*/ 2707 w 66275"/>
              <a:gd name="connsiteY6" fmla="*/ 22051 h 22757"/>
              <a:gd name="connsiteX7" fmla="*/ 2402 w 66275"/>
              <a:gd name="connsiteY7" fmla="*/ 17043 h 22757"/>
              <a:gd name="connsiteX8" fmla="*/ 4625 w 66275"/>
              <a:gd name="connsiteY8" fmla="*/ 16984 h 22757"/>
              <a:gd name="connsiteX9" fmla="*/ 4538 w 66275"/>
              <a:gd name="connsiteY9" fmla="*/ 12410 h 22757"/>
              <a:gd name="connsiteX10" fmla="*/ 12966 w 66275"/>
              <a:gd name="connsiteY10" fmla="*/ 11827 h 22757"/>
              <a:gd name="connsiteX11" fmla="*/ 0 w 66275"/>
              <a:gd name="connsiteY11" fmla="*/ 11265 h 22757"/>
              <a:gd name="connsiteX12" fmla="*/ 46 w 66275"/>
              <a:gd name="connsiteY12" fmla="*/ 6303 h 22757"/>
              <a:gd name="connsiteX13" fmla="*/ 6320 w 66275"/>
              <a:gd name="connsiteY13" fmla="*/ 6077 h 22757"/>
              <a:gd name="connsiteX14" fmla="*/ 6294 w 66275"/>
              <a:gd name="connsiteY14" fmla="*/ 1410 h 22757"/>
              <a:gd name="connsiteX15" fmla="*/ 60971 w 66275"/>
              <a:gd name="connsiteY15" fmla="*/ 0 h 22757"/>
              <a:gd name="connsiteX0" fmla="*/ 60971 w 66469"/>
              <a:gd name="connsiteY0" fmla="*/ 0 h 22757"/>
              <a:gd name="connsiteX1" fmla="*/ 49657 w 66469"/>
              <a:gd name="connsiteY1" fmla="*/ 11636 h 22757"/>
              <a:gd name="connsiteX2" fmla="*/ 66469 w 66469"/>
              <a:gd name="connsiteY2" fmla="*/ 15374 h 22757"/>
              <a:gd name="connsiteX3" fmla="*/ 66275 w 66469"/>
              <a:gd name="connsiteY3" fmla="*/ 20325 h 22757"/>
              <a:gd name="connsiteX4" fmla="*/ 56211 w 66469"/>
              <a:gd name="connsiteY4" fmla="*/ 20439 h 22757"/>
              <a:gd name="connsiteX5" fmla="*/ 56110 w 66469"/>
              <a:gd name="connsiteY5" fmla="*/ 22757 h 22757"/>
              <a:gd name="connsiteX6" fmla="*/ 2707 w 66469"/>
              <a:gd name="connsiteY6" fmla="*/ 22051 h 22757"/>
              <a:gd name="connsiteX7" fmla="*/ 2402 w 66469"/>
              <a:gd name="connsiteY7" fmla="*/ 17043 h 22757"/>
              <a:gd name="connsiteX8" fmla="*/ 4625 w 66469"/>
              <a:gd name="connsiteY8" fmla="*/ 16984 h 22757"/>
              <a:gd name="connsiteX9" fmla="*/ 4538 w 66469"/>
              <a:gd name="connsiteY9" fmla="*/ 12410 h 22757"/>
              <a:gd name="connsiteX10" fmla="*/ 12966 w 66469"/>
              <a:gd name="connsiteY10" fmla="*/ 11827 h 22757"/>
              <a:gd name="connsiteX11" fmla="*/ 0 w 66469"/>
              <a:gd name="connsiteY11" fmla="*/ 11265 h 22757"/>
              <a:gd name="connsiteX12" fmla="*/ 46 w 66469"/>
              <a:gd name="connsiteY12" fmla="*/ 6303 h 22757"/>
              <a:gd name="connsiteX13" fmla="*/ 6320 w 66469"/>
              <a:gd name="connsiteY13" fmla="*/ 6077 h 22757"/>
              <a:gd name="connsiteX14" fmla="*/ 6294 w 66469"/>
              <a:gd name="connsiteY14" fmla="*/ 1410 h 22757"/>
              <a:gd name="connsiteX15" fmla="*/ 60971 w 66469"/>
              <a:gd name="connsiteY15" fmla="*/ 0 h 22757"/>
              <a:gd name="connsiteX0" fmla="*/ 60971 w 66469"/>
              <a:gd name="connsiteY0" fmla="*/ 0 h 22757"/>
              <a:gd name="connsiteX1" fmla="*/ 50328 w 66469"/>
              <a:gd name="connsiteY1" fmla="*/ 19748 h 22757"/>
              <a:gd name="connsiteX2" fmla="*/ 66469 w 66469"/>
              <a:gd name="connsiteY2" fmla="*/ 15374 h 22757"/>
              <a:gd name="connsiteX3" fmla="*/ 66275 w 66469"/>
              <a:gd name="connsiteY3" fmla="*/ 20325 h 22757"/>
              <a:gd name="connsiteX4" fmla="*/ 56211 w 66469"/>
              <a:gd name="connsiteY4" fmla="*/ 20439 h 22757"/>
              <a:gd name="connsiteX5" fmla="*/ 56110 w 66469"/>
              <a:gd name="connsiteY5" fmla="*/ 22757 h 22757"/>
              <a:gd name="connsiteX6" fmla="*/ 2707 w 66469"/>
              <a:gd name="connsiteY6" fmla="*/ 22051 h 22757"/>
              <a:gd name="connsiteX7" fmla="*/ 2402 w 66469"/>
              <a:gd name="connsiteY7" fmla="*/ 17043 h 22757"/>
              <a:gd name="connsiteX8" fmla="*/ 4625 w 66469"/>
              <a:gd name="connsiteY8" fmla="*/ 16984 h 22757"/>
              <a:gd name="connsiteX9" fmla="*/ 4538 w 66469"/>
              <a:gd name="connsiteY9" fmla="*/ 12410 h 22757"/>
              <a:gd name="connsiteX10" fmla="*/ 12966 w 66469"/>
              <a:gd name="connsiteY10" fmla="*/ 11827 h 22757"/>
              <a:gd name="connsiteX11" fmla="*/ 0 w 66469"/>
              <a:gd name="connsiteY11" fmla="*/ 11265 h 22757"/>
              <a:gd name="connsiteX12" fmla="*/ 46 w 66469"/>
              <a:gd name="connsiteY12" fmla="*/ 6303 h 22757"/>
              <a:gd name="connsiteX13" fmla="*/ 6320 w 66469"/>
              <a:gd name="connsiteY13" fmla="*/ 6077 h 22757"/>
              <a:gd name="connsiteX14" fmla="*/ 6294 w 66469"/>
              <a:gd name="connsiteY14" fmla="*/ 1410 h 22757"/>
              <a:gd name="connsiteX15" fmla="*/ 60971 w 66469"/>
              <a:gd name="connsiteY15" fmla="*/ 0 h 22757"/>
              <a:gd name="connsiteX0" fmla="*/ 60971 w 66469"/>
              <a:gd name="connsiteY0" fmla="*/ 0 h 22757"/>
              <a:gd name="connsiteX1" fmla="*/ 53213 w 66469"/>
              <a:gd name="connsiteY1" fmla="*/ 14692 h 22757"/>
              <a:gd name="connsiteX2" fmla="*/ 66469 w 66469"/>
              <a:gd name="connsiteY2" fmla="*/ 15374 h 22757"/>
              <a:gd name="connsiteX3" fmla="*/ 66275 w 66469"/>
              <a:gd name="connsiteY3" fmla="*/ 20325 h 22757"/>
              <a:gd name="connsiteX4" fmla="*/ 56211 w 66469"/>
              <a:gd name="connsiteY4" fmla="*/ 20439 h 22757"/>
              <a:gd name="connsiteX5" fmla="*/ 56110 w 66469"/>
              <a:gd name="connsiteY5" fmla="*/ 22757 h 22757"/>
              <a:gd name="connsiteX6" fmla="*/ 2707 w 66469"/>
              <a:gd name="connsiteY6" fmla="*/ 22051 h 22757"/>
              <a:gd name="connsiteX7" fmla="*/ 2402 w 66469"/>
              <a:gd name="connsiteY7" fmla="*/ 17043 h 22757"/>
              <a:gd name="connsiteX8" fmla="*/ 4625 w 66469"/>
              <a:gd name="connsiteY8" fmla="*/ 16984 h 22757"/>
              <a:gd name="connsiteX9" fmla="*/ 4538 w 66469"/>
              <a:gd name="connsiteY9" fmla="*/ 12410 h 22757"/>
              <a:gd name="connsiteX10" fmla="*/ 12966 w 66469"/>
              <a:gd name="connsiteY10" fmla="*/ 11827 h 22757"/>
              <a:gd name="connsiteX11" fmla="*/ 0 w 66469"/>
              <a:gd name="connsiteY11" fmla="*/ 11265 h 22757"/>
              <a:gd name="connsiteX12" fmla="*/ 46 w 66469"/>
              <a:gd name="connsiteY12" fmla="*/ 6303 h 22757"/>
              <a:gd name="connsiteX13" fmla="*/ 6320 w 66469"/>
              <a:gd name="connsiteY13" fmla="*/ 6077 h 22757"/>
              <a:gd name="connsiteX14" fmla="*/ 6294 w 66469"/>
              <a:gd name="connsiteY14" fmla="*/ 1410 h 22757"/>
              <a:gd name="connsiteX15" fmla="*/ 60971 w 66469"/>
              <a:gd name="connsiteY15" fmla="*/ 0 h 22757"/>
              <a:gd name="connsiteX0" fmla="*/ 60971 w 66469"/>
              <a:gd name="connsiteY0" fmla="*/ 0 h 22757"/>
              <a:gd name="connsiteX1" fmla="*/ 57620 w 66469"/>
              <a:gd name="connsiteY1" fmla="*/ 6139 h 22757"/>
              <a:gd name="connsiteX2" fmla="*/ 53213 w 66469"/>
              <a:gd name="connsiteY2" fmla="*/ 14692 h 22757"/>
              <a:gd name="connsiteX3" fmla="*/ 66469 w 66469"/>
              <a:gd name="connsiteY3" fmla="*/ 15374 h 22757"/>
              <a:gd name="connsiteX4" fmla="*/ 66275 w 66469"/>
              <a:gd name="connsiteY4" fmla="*/ 20325 h 22757"/>
              <a:gd name="connsiteX5" fmla="*/ 56211 w 66469"/>
              <a:gd name="connsiteY5" fmla="*/ 20439 h 22757"/>
              <a:gd name="connsiteX6" fmla="*/ 56110 w 66469"/>
              <a:gd name="connsiteY6" fmla="*/ 22757 h 22757"/>
              <a:gd name="connsiteX7" fmla="*/ 2707 w 66469"/>
              <a:gd name="connsiteY7" fmla="*/ 22051 h 22757"/>
              <a:gd name="connsiteX8" fmla="*/ 2402 w 66469"/>
              <a:gd name="connsiteY8" fmla="*/ 17043 h 22757"/>
              <a:gd name="connsiteX9" fmla="*/ 4625 w 66469"/>
              <a:gd name="connsiteY9" fmla="*/ 16984 h 22757"/>
              <a:gd name="connsiteX10" fmla="*/ 4538 w 66469"/>
              <a:gd name="connsiteY10" fmla="*/ 12410 h 22757"/>
              <a:gd name="connsiteX11" fmla="*/ 12966 w 66469"/>
              <a:gd name="connsiteY11" fmla="*/ 11827 h 22757"/>
              <a:gd name="connsiteX12" fmla="*/ 0 w 66469"/>
              <a:gd name="connsiteY12" fmla="*/ 11265 h 22757"/>
              <a:gd name="connsiteX13" fmla="*/ 46 w 66469"/>
              <a:gd name="connsiteY13" fmla="*/ 6303 h 22757"/>
              <a:gd name="connsiteX14" fmla="*/ 6320 w 66469"/>
              <a:gd name="connsiteY14" fmla="*/ 6077 h 22757"/>
              <a:gd name="connsiteX15" fmla="*/ 6294 w 66469"/>
              <a:gd name="connsiteY15" fmla="*/ 1410 h 22757"/>
              <a:gd name="connsiteX16" fmla="*/ 60971 w 66469"/>
              <a:gd name="connsiteY16" fmla="*/ 0 h 22757"/>
              <a:gd name="connsiteX0" fmla="*/ 60971 w 66469"/>
              <a:gd name="connsiteY0" fmla="*/ 0 h 22757"/>
              <a:gd name="connsiteX1" fmla="*/ 57620 w 66469"/>
              <a:gd name="connsiteY1" fmla="*/ 6139 h 22757"/>
              <a:gd name="connsiteX2" fmla="*/ 55808 w 66469"/>
              <a:gd name="connsiteY2" fmla="*/ 9497 h 22757"/>
              <a:gd name="connsiteX3" fmla="*/ 53213 w 66469"/>
              <a:gd name="connsiteY3" fmla="*/ 14692 h 22757"/>
              <a:gd name="connsiteX4" fmla="*/ 66469 w 66469"/>
              <a:gd name="connsiteY4" fmla="*/ 15374 h 22757"/>
              <a:gd name="connsiteX5" fmla="*/ 66275 w 66469"/>
              <a:gd name="connsiteY5" fmla="*/ 20325 h 22757"/>
              <a:gd name="connsiteX6" fmla="*/ 56211 w 66469"/>
              <a:gd name="connsiteY6" fmla="*/ 20439 h 22757"/>
              <a:gd name="connsiteX7" fmla="*/ 56110 w 66469"/>
              <a:gd name="connsiteY7" fmla="*/ 22757 h 22757"/>
              <a:gd name="connsiteX8" fmla="*/ 2707 w 66469"/>
              <a:gd name="connsiteY8" fmla="*/ 22051 h 22757"/>
              <a:gd name="connsiteX9" fmla="*/ 2402 w 66469"/>
              <a:gd name="connsiteY9" fmla="*/ 17043 h 22757"/>
              <a:gd name="connsiteX10" fmla="*/ 4625 w 66469"/>
              <a:gd name="connsiteY10" fmla="*/ 16984 h 22757"/>
              <a:gd name="connsiteX11" fmla="*/ 4538 w 66469"/>
              <a:gd name="connsiteY11" fmla="*/ 12410 h 22757"/>
              <a:gd name="connsiteX12" fmla="*/ 12966 w 66469"/>
              <a:gd name="connsiteY12" fmla="*/ 11827 h 22757"/>
              <a:gd name="connsiteX13" fmla="*/ 0 w 66469"/>
              <a:gd name="connsiteY13" fmla="*/ 11265 h 22757"/>
              <a:gd name="connsiteX14" fmla="*/ 46 w 66469"/>
              <a:gd name="connsiteY14" fmla="*/ 6303 h 22757"/>
              <a:gd name="connsiteX15" fmla="*/ 6320 w 66469"/>
              <a:gd name="connsiteY15" fmla="*/ 6077 h 22757"/>
              <a:gd name="connsiteX16" fmla="*/ 6294 w 66469"/>
              <a:gd name="connsiteY16" fmla="*/ 1410 h 22757"/>
              <a:gd name="connsiteX17" fmla="*/ 60971 w 66469"/>
              <a:gd name="connsiteY17" fmla="*/ 0 h 22757"/>
              <a:gd name="connsiteX0" fmla="*/ 60971 w 66469"/>
              <a:gd name="connsiteY0" fmla="*/ 0 h 22757"/>
              <a:gd name="connsiteX1" fmla="*/ 57620 w 66469"/>
              <a:gd name="connsiteY1" fmla="*/ 6139 h 22757"/>
              <a:gd name="connsiteX2" fmla="*/ 62987 w 66469"/>
              <a:gd name="connsiteY2" fmla="*/ 14025 h 22757"/>
              <a:gd name="connsiteX3" fmla="*/ 53213 w 66469"/>
              <a:gd name="connsiteY3" fmla="*/ 14692 h 22757"/>
              <a:gd name="connsiteX4" fmla="*/ 66469 w 66469"/>
              <a:gd name="connsiteY4" fmla="*/ 15374 h 22757"/>
              <a:gd name="connsiteX5" fmla="*/ 66275 w 66469"/>
              <a:gd name="connsiteY5" fmla="*/ 20325 h 22757"/>
              <a:gd name="connsiteX6" fmla="*/ 56211 w 66469"/>
              <a:gd name="connsiteY6" fmla="*/ 20439 h 22757"/>
              <a:gd name="connsiteX7" fmla="*/ 56110 w 66469"/>
              <a:gd name="connsiteY7" fmla="*/ 22757 h 22757"/>
              <a:gd name="connsiteX8" fmla="*/ 2707 w 66469"/>
              <a:gd name="connsiteY8" fmla="*/ 22051 h 22757"/>
              <a:gd name="connsiteX9" fmla="*/ 2402 w 66469"/>
              <a:gd name="connsiteY9" fmla="*/ 17043 h 22757"/>
              <a:gd name="connsiteX10" fmla="*/ 4625 w 66469"/>
              <a:gd name="connsiteY10" fmla="*/ 16984 h 22757"/>
              <a:gd name="connsiteX11" fmla="*/ 4538 w 66469"/>
              <a:gd name="connsiteY11" fmla="*/ 12410 h 22757"/>
              <a:gd name="connsiteX12" fmla="*/ 12966 w 66469"/>
              <a:gd name="connsiteY12" fmla="*/ 11827 h 22757"/>
              <a:gd name="connsiteX13" fmla="*/ 0 w 66469"/>
              <a:gd name="connsiteY13" fmla="*/ 11265 h 22757"/>
              <a:gd name="connsiteX14" fmla="*/ 46 w 66469"/>
              <a:gd name="connsiteY14" fmla="*/ 6303 h 22757"/>
              <a:gd name="connsiteX15" fmla="*/ 6320 w 66469"/>
              <a:gd name="connsiteY15" fmla="*/ 6077 h 22757"/>
              <a:gd name="connsiteX16" fmla="*/ 6294 w 66469"/>
              <a:gd name="connsiteY16" fmla="*/ 1410 h 22757"/>
              <a:gd name="connsiteX17" fmla="*/ 60971 w 66469"/>
              <a:gd name="connsiteY17" fmla="*/ 0 h 22757"/>
              <a:gd name="connsiteX0" fmla="*/ 60971 w 66469"/>
              <a:gd name="connsiteY0" fmla="*/ 0 h 22757"/>
              <a:gd name="connsiteX1" fmla="*/ 62920 w 66469"/>
              <a:gd name="connsiteY1" fmla="*/ 9233 h 22757"/>
              <a:gd name="connsiteX2" fmla="*/ 62987 w 66469"/>
              <a:gd name="connsiteY2" fmla="*/ 14025 h 22757"/>
              <a:gd name="connsiteX3" fmla="*/ 53213 w 66469"/>
              <a:gd name="connsiteY3" fmla="*/ 14692 h 22757"/>
              <a:gd name="connsiteX4" fmla="*/ 66469 w 66469"/>
              <a:gd name="connsiteY4" fmla="*/ 15374 h 22757"/>
              <a:gd name="connsiteX5" fmla="*/ 66275 w 66469"/>
              <a:gd name="connsiteY5" fmla="*/ 20325 h 22757"/>
              <a:gd name="connsiteX6" fmla="*/ 56211 w 66469"/>
              <a:gd name="connsiteY6" fmla="*/ 20439 h 22757"/>
              <a:gd name="connsiteX7" fmla="*/ 56110 w 66469"/>
              <a:gd name="connsiteY7" fmla="*/ 22757 h 22757"/>
              <a:gd name="connsiteX8" fmla="*/ 2707 w 66469"/>
              <a:gd name="connsiteY8" fmla="*/ 22051 h 22757"/>
              <a:gd name="connsiteX9" fmla="*/ 2402 w 66469"/>
              <a:gd name="connsiteY9" fmla="*/ 17043 h 22757"/>
              <a:gd name="connsiteX10" fmla="*/ 4625 w 66469"/>
              <a:gd name="connsiteY10" fmla="*/ 16984 h 22757"/>
              <a:gd name="connsiteX11" fmla="*/ 4538 w 66469"/>
              <a:gd name="connsiteY11" fmla="*/ 12410 h 22757"/>
              <a:gd name="connsiteX12" fmla="*/ 12966 w 66469"/>
              <a:gd name="connsiteY12" fmla="*/ 11827 h 22757"/>
              <a:gd name="connsiteX13" fmla="*/ 0 w 66469"/>
              <a:gd name="connsiteY13" fmla="*/ 11265 h 22757"/>
              <a:gd name="connsiteX14" fmla="*/ 46 w 66469"/>
              <a:gd name="connsiteY14" fmla="*/ 6303 h 22757"/>
              <a:gd name="connsiteX15" fmla="*/ 6320 w 66469"/>
              <a:gd name="connsiteY15" fmla="*/ 6077 h 22757"/>
              <a:gd name="connsiteX16" fmla="*/ 6294 w 66469"/>
              <a:gd name="connsiteY16" fmla="*/ 1410 h 22757"/>
              <a:gd name="connsiteX17" fmla="*/ 60971 w 66469"/>
              <a:gd name="connsiteY17" fmla="*/ 0 h 22757"/>
              <a:gd name="connsiteX0" fmla="*/ 60971 w 66469"/>
              <a:gd name="connsiteY0" fmla="*/ 0 h 22757"/>
              <a:gd name="connsiteX1" fmla="*/ 61779 w 66469"/>
              <a:gd name="connsiteY1" fmla="*/ 4441 h 22757"/>
              <a:gd name="connsiteX2" fmla="*/ 62920 w 66469"/>
              <a:gd name="connsiteY2" fmla="*/ 9233 h 22757"/>
              <a:gd name="connsiteX3" fmla="*/ 62987 w 66469"/>
              <a:gd name="connsiteY3" fmla="*/ 14025 h 22757"/>
              <a:gd name="connsiteX4" fmla="*/ 53213 w 66469"/>
              <a:gd name="connsiteY4" fmla="*/ 14692 h 22757"/>
              <a:gd name="connsiteX5" fmla="*/ 66469 w 66469"/>
              <a:gd name="connsiteY5" fmla="*/ 15374 h 22757"/>
              <a:gd name="connsiteX6" fmla="*/ 66275 w 66469"/>
              <a:gd name="connsiteY6" fmla="*/ 20325 h 22757"/>
              <a:gd name="connsiteX7" fmla="*/ 56211 w 66469"/>
              <a:gd name="connsiteY7" fmla="*/ 20439 h 22757"/>
              <a:gd name="connsiteX8" fmla="*/ 56110 w 66469"/>
              <a:gd name="connsiteY8" fmla="*/ 22757 h 22757"/>
              <a:gd name="connsiteX9" fmla="*/ 2707 w 66469"/>
              <a:gd name="connsiteY9" fmla="*/ 22051 h 22757"/>
              <a:gd name="connsiteX10" fmla="*/ 2402 w 66469"/>
              <a:gd name="connsiteY10" fmla="*/ 17043 h 22757"/>
              <a:gd name="connsiteX11" fmla="*/ 4625 w 66469"/>
              <a:gd name="connsiteY11" fmla="*/ 16984 h 22757"/>
              <a:gd name="connsiteX12" fmla="*/ 4538 w 66469"/>
              <a:gd name="connsiteY12" fmla="*/ 12410 h 22757"/>
              <a:gd name="connsiteX13" fmla="*/ 12966 w 66469"/>
              <a:gd name="connsiteY13" fmla="*/ 11827 h 22757"/>
              <a:gd name="connsiteX14" fmla="*/ 0 w 66469"/>
              <a:gd name="connsiteY14" fmla="*/ 11265 h 22757"/>
              <a:gd name="connsiteX15" fmla="*/ 46 w 66469"/>
              <a:gd name="connsiteY15" fmla="*/ 6303 h 22757"/>
              <a:gd name="connsiteX16" fmla="*/ 6320 w 66469"/>
              <a:gd name="connsiteY16" fmla="*/ 6077 h 22757"/>
              <a:gd name="connsiteX17" fmla="*/ 6294 w 66469"/>
              <a:gd name="connsiteY17" fmla="*/ 1410 h 22757"/>
              <a:gd name="connsiteX18" fmla="*/ 60971 w 66469"/>
              <a:gd name="connsiteY18" fmla="*/ 0 h 22757"/>
              <a:gd name="connsiteX0" fmla="*/ 60971 w 66469"/>
              <a:gd name="connsiteY0" fmla="*/ 0 h 22757"/>
              <a:gd name="connsiteX1" fmla="*/ 55003 w 66469"/>
              <a:gd name="connsiteY1" fmla="*/ 10403 h 22757"/>
              <a:gd name="connsiteX2" fmla="*/ 62920 w 66469"/>
              <a:gd name="connsiteY2" fmla="*/ 9233 h 22757"/>
              <a:gd name="connsiteX3" fmla="*/ 62987 w 66469"/>
              <a:gd name="connsiteY3" fmla="*/ 14025 h 22757"/>
              <a:gd name="connsiteX4" fmla="*/ 53213 w 66469"/>
              <a:gd name="connsiteY4" fmla="*/ 14692 h 22757"/>
              <a:gd name="connsiteX5" fmla="*/ 66469 w 66469"/>
              <a:gd name="connsiteY5" fmla="*/ 15374 h 22757"/>
              <a:gd name="connsiteX6" fmla="*/ 66275 w 66469"/>
              <a:gd name="connsiteY6" fmla="*/ 20325 h 22757"/>
              <a:gd name="connsiteX7" fmla="*/ 56211 w 66469"/>
              <a:gd name="connsiteY7" fmla="*/ 20439 h 22757"/>
              <a:gd name="connsiteX8" fmla="*/ 56110 w 66469"/>
              <a:gd name="connsiteY8" fmla="*/ 22757 h 22757"/>
              <a:gd name="connsiteX9" fmla="*/ 2707 w 66469"/>
              <a:gd name="connsiteY9" fmla="*/ 22051 h 22757"/>
              <a:gd name="connsiteX10" fmla="*/ 2402 w 66469"/>
              <a:gd name="connsiteY10" fmla="*/ 17043 h 22757"/>
              <a:gd name="connsiteX11" fmla="*/ 4625 w 66469"/>
              <a:gd name="connsiteY11" fmla="*/ 16984 h 22757"/>
              <a:gd name="connsiteX12" fmla="*/ 4538 w 66469"/>
              <a:gd name="connsiteY12" fmla="*/ 12410 h 22757"/>
              <a:gd name="connsiteX13" fmla="*/ 12966 w 66469"/>
              <a:gd name="connsiteY13" fmla="*/ 11827 h 22757"/>
              <a:gd name="connsiteX14" fmla="*/ 0 w 66469"/>
              <a:gd name="connsiteY14" fmla="*/ 11265 h 22757"/>
              <a:gd name="connsiteX15" fmla="*/ 46 w 66469"/>
              <a:gd name="connsiteY15" fmla="*/ 6303 h 22757"/>
              <a:gd name="connsiteX16" fmla="*/ 6320 w 66469"/>
              <a:gd name="connsiteY16" fmla="*/ 6077 h 22757"/>
              <a:gd name="connsiteX17" fmla="*/ 6294 w 66469"/>
              <a:gd name="connsiteY17" fmla="*/ 1410 h 22757"/>
              <a:gd name="connsiteX18" fmla="*/ 60971 w 66469"/>
              <a:gd name="connsiteY18" fmla="*/ 0 h 22757"/>
              <a:gd name="connsiteX0" fmla="*/ 60971 w 66469"/>
              <a:gd name="connsiteY0" fmla="*/ 0 h 22757"/>
              <a:gd name="connsiteX1" fmla="*/ 56815 w 66469"/>
              <a:gd name="connsiteY1" fmla="*/ 8781 h 22757"/>
              <a:gd name="connsiteX2" fmla="*/ 62920 w 66469"/>
              <a:gd name="connsiteY2" fmla="*/ 9233 h 22757"/>
              <a:gd name="connsiteX3" fmla="*/ 62987 w 66469"/>
              <a:gd name="connsiteY3" fmla="*/ 14025 h 22757"/>
              <a:gd name="connsiteX4" fmla="*/ 53213 w 66469"/>
              <a:gd name="connsiteY4" fmla="*/ 14692 h 22757"/>
              <a:gd name="connsiteX5" fmla="*/ 66469 w 66469"/>
              <a:gd name="connsiteY5" fmla="*/ 15374 h 22757"/>
              <a:gd name="connsiteX6" fmla="*/ 66275 w 66469"/>
              <a:gd name="connsiteY6" fmla="*/ 20325 h 22757"/>
              <a:gd name="connsiteX7" fmla="*/ 56211 w 66469"/>
              <a:gd name="connsiteY7" fmla="*/ 20439 h 22757"/>
              <a:gd name="connsiteX8" fmla="*/ 56110 w 66469"/>
              <a:gd name="connsiteY8" fmla="*/ 22757 h 22757"/>
              <a:gd name="connsiteX9" fmla="*/ 2707 w 66469"/>
              <a:gd name="connsiteY9" fmla="*/ 22051 h 22757"/>
              <a:gd name="connsiteX10" fmla="*/ 2402 w 66469"/>
              <a:gd name="connsiteY10" fmla="*/ 17043 h 22757"/>
              <a:gd name="connsiteX11" fmla="*/ 4625 w 66469"/>
              <a:gd name="connsiteY11" fmla="*/ 16984 h 22757"/>
              <a:gd name="connsiteX12" fmla="*/ 4538 w 66469"/>
              <a:gd name="connsiteY12" fmla="*/ 12410 h 22757"/>
              <a:gd name="connsiteX13" fmla="*/ 12966 w 66469"/>
              <a:gd name="connsiteY13" fmla="*/ 11827 h 22757"/>
              <a:gd name="connsiteX14" fmla="*/ 0 w 66469"/>
              <a:gd name="connsiteY14" fmla="*/ 11265 h 22757"/>
              <a:gd name="connsiteX15" fmla="*/ 46 w 66469"/>
              <a:gd name="connsiteY15" fmla="*/ 6303 h 22757"/>
              <a:gd name="connsiteX16" fmla="*/ 6320 w 66469"/>
              <a:gd name="connsiteY16" fmla="*/ 6077 h 22757"/>
              <a:gd name="connsiteX17" fmla="*/ 6294 w 66469"/>
              <a:gd name="connsiteY17" fmla="*/ 1410 h 22757"/>
              <a:gd name="connsiteX18" fmla="*/ 60971 w 66469"/>
              <a:gd name="connsiteY18" fmla="*/ 0 h 22757"/>
              <a:gd name="connsiteX0" fmla="*/ 60971 w 66469"/>
              <a:gd name="connsiteY0" fmla="*/ 0 h 22757"/>
              <a:gd name="connsiteX1" fmla="*/ 58022 w 66469"/>
              <a:gd name="connsiteY1" fmla="*/ 5875 h 22757"/>
              <a:gd name="connsiteX2" fmla="*/ 56815 w 66469"/>
              <a:gd name="connsiteY2" fmla="*/ 8781 h 22757"/>
              <a:gd name="connsiteX3" fmla="*/ 62920 w 66469"/>
              <a:gd name="connsiteY3" fmla="*/ 9233 h 22757"/>
              <a:gd name="connsiteX4" fmla="*/ 62987 w 66469"/>
              <a:gd name="connsiteY4" fmla="*/ 14025 h 22757"/>
              <a:gd name="connsiteX5" fmla="*/ 53213 w 66469"/>
              <a:gd name="connsiteY5" fmla="*/ 14692 h 22757"/>
              <a:gd name="connsiteX6" fmla="*/ 66469 w 66469"/>
              <a:gd name="connsiteY6" fmla="*/ 15374 h 22757"/>
              <a:gd name="connsiteX7" fmla="*/ 66275 w 66469"/>
              <a:gd name="connsiteY7" fmla="*/ 20325 h 22757"/>
              <a:gd name="connsiteX8" fmla="*/ 56211 w 66469"/>
              <a:gd name="connsiteY8" fmla="*/ 20439 h 22757"/>
              <a:gd name="connsiteX9" fmla="*/ 56110 w 66469"/>
              <a:gd name="connsiteY9" fmla="*/ 22757 h 22757"/>
              <a:gd name="connsiteX10" fmla="*/ 2707 w 66469"/>
              <a:gd name="connsiteY10" fmla="*/ 22051 h 22757"/>
              <a:gd name="connsiteX11" fmla="*/ 2402 w 66469"/>
              <a:gd name="connsiteY11" fmla="*/ 17043 h 22757"/>
              <a:gd name="connsiteX12" fmla="*/ 4625 w 66469"/>
              <a:gd name="connsiteY12" fmla="*/ 16984 h 22757"/>
              <a:gd name="connsiteX13" fmla="*/ 4538 w 66469"/>
              <a:gd name="connsiteY13" fmla="*/ 12410 h 22757"/>
              <a:gd name="connsiteX14" fmla="*/ 12966 w 66469"/>
              <a:gd name="connsiteY14" fmla="*/ 11827 h 22757"/>
              <a:gd name="connsiteX15" fmla="*/ 0 w 66469"/>
              <a:gd name="connsiteY15" fmla="*/ 11265 h 22757"/>
              <a:gd name="connsiteX16" fmla="*/ 46 w 66469"/>
              <a:gd name="connsiteY16" fmla="*/ 6303 h 22757"/>
              <a:gd name="connsiteX17" fmla="*/ 6320 w 66469"/>
              <a:gd name="connsiteY17" fmla="*/ 6077 h 22757"/>
              <a:gd name="connsiteX18" fmla="*/ 6294 w 66469"/>
              <a:gd name="connsiteY18" fmla="*/ 1410 h 22757"/>
              <a:gd name="connsiteX19" fmla="*/ 60971 w 66469"/>
              <a:gd name="connsiteY19" fmla="*/ 0 h 22757"/>
              <a:gd name="connsiteX0" fmla="*/ 60971 w 66469"/>
              <a:gd name="connsiteY0" fmla="*/ 0 h 22757"/>
              <a:gd name="connsiteX1" fmla="*/ 50508 w 66469"/>
              <a:gd name="connsiteY1" fmla="*/ 6101 h 22757"/>
              <a:gd name="connsiteX2" fmla="*/ 56815 w 66469"/>
              <a:gd name="connsiteY2" fmla="*/ 8781 h 22757"/>
              <a:gd name="connsiteX3" fmla="*/ 62920 w 66469"/>
              <a:gd name="connsiteY3" fmla="*/ 9233 h 22757"/>
              <a:gd name="connsiteX4" fmla="*/ 62987 w 66469"/>
              <a:gd name="connsiteY4" fmla="*/ 14025 h 22757"/>
              <a:gd name="connsiteX5" fmla="*/ 53213 w 66469"/>
              <a:gd name="connsiteY5" fmla="*/ 14692 h 22757"/>
              <a:gd name="connsiteX6" fmla="*/ 66469 w 66469"/>
              <a:gd name="connsiteY6" fmla="*/ 15374 h 22757"/>
              <a:gd name="connsiteX7" fmla="*/ 66275 w 66469"/>
              <a:gd name="connsiteY7" fmla="*/ 20325 h 22757"/>
              <a:gd name="connsiteX8" fmla="*/ 56211 w 66469"/>
              <a:gd name="connsiteY8" fmla="*/ 20439 h 22757"/>
              <a:gd name="connsiteX9" fmla="*/ 56110 w 66469"/>
              <a:gd name="connsiteY9" fmla="*/ 22757 h 22757"/>
              <a:gd name="connsiteX10" fmla="*/ 2707 w 66469"/>
              <a:gd name="connsiteY10" fmla="*/ 22051 h 22757"/>
              <a:gd name="connsiteX11" fmla="*/ 2402 w 66469"/>
              <a:gd name="connsiteY11" fmla="*/ 17043 h 22757"/>
              <a:gd name="connsiteX12" fmla="*/ 4625 w 66469"/>
              <a:gd name="connsiteY12" fmla="*/ 16984 h 22757"/>
              <a:gd name="connsiteX13" fmla="*/ 4538 w 66469"/>
              <a:gd name="connsiteY13" fmla="*/ 12410 h 22757"/>
              <a:gd name="connsiteX14" fmla="*/ 12966 w 66469"/>
              <a:gd name="connsiteY14" fmla="*/ 11827 h 22757"/>
              <a:gd name="connsiteX15" fmla="*/ 0 w 66469"/>
              <a:gd name="connsiteY15" fmla="*/ 11265 h 22757"/>
              <a:gd name="connsiteX16" fmla="*/ 46 w 66469"/>
              <a:gd name="connsiteY16" fmla="*/ 6303 h 22757"/>
              <a:gd name="connsiteX17" fmla="*/ 6320 w 66469"/>
              <a:gd name="connsiteY17" fmla="*/ 6077 h 22757"/>
              <a:gd name="connsiteX18" fmla="*/ 6294 w 66469"/>
              <a:gd name="connsiteY18" fmla="*/ 1410 h 22757"/>
              <a:gd name="connsiteX19" fmla="*/ 60971 w 66469"/>
              <a:gd name="connsiteY19" fmla="*/ 0 h 22757"/>
              <a:gd name="connsiteX0" fmla="*/ 60971 w 66469"/>
              <a:gd name="connsiteY0" fmla="*/ 0 h 22757"/>
              <a:gd name="connsiteX1" fmla="*/ 56815 w 66469"/>
              <a:gd name="connsiteY1" fmla="*/ 5195 h 22757"/>
              <a:gd name="connsiteX2" fmla="*/ 56815 w 66469"/>
              <a:gd name="connsiteY2" fmla="*/ 8781 h 22757"/>
              <a:gd name="connsiteX3" fmla="*/ 62920 w 66469"/>
              <a:gd name="connsiteY3" fmla="*/ 9233 h 22757"/>
              <a:gd name="connsiteX4" fmla="*/ 62987 w 66469"/>
              <a:gd name="connsiteY4" fmla="*/ 14025 h 22757"/>
              <a:gd name="connsiteX5" fmla="*/ 53213 w 66469"/>
              <a:gd name="connsiteY5" fmla="*/ 14692 h 22757"/>
              <a:gd name="connsiteX6" fmla="*/ 66469 w 66469"/>
              <a:gd name="connsiteY6" fmla="*/ 15374 h 22757"/>
              <a:gd name="connsiteX7" fmla="*/ 66275 w 66469"/>
              <a:gd name="connsiteY7" fmla="*/ 20325 h 22757"/>
              <a:gd name="connsiteX8" fmla="*/ 56211 w 66469"/>
              <a:gd name="connsiteY8" fmla="*/ 20439 h 22757"/>
              <a:gd name="connsiteX9" fmla="*/ 56110 w 66469"/>
              <a:gd name="connsiteY9" fmla="*/ 22757 h 22757"/>
              <a:gd name="connsiteX10" fmla="*/ 2707 w 66469"/>
              <a:gd name="connsiteY10" fmla="*/ 22051 h 22757"/>
              <a:gd name="connsiteX11" fmla="*/ 2402 w 66469"/>
              <a:gd name="connsiteY11" fmla="*/ 17043 h 22757"/>
              <a:gd name="connsiteX12" fmla="*/ 4625 w 66469"/>
              <a:gd name="connsiteY12" fmla="*/ 16984 h 22757"/>
              <a:gd name="connsiteX13" fmla="*/ 4538 w 66469"/>
              <a:gd name="connsiteY13" fmla="*/ 12410 h 22757"/>
              <a:gd name="connsiteX14" fmla="*/ 12966 w 66469"/>
              <a:gd name="connsiteY14" fmla="*/ 11827 h 22757"/>
              <a:gd name="connsiteX15" fmla="*/ 0 w 66469"/>
              <a:gd name="connsiteY15" fmla="*/ 11265 h 22757"/>
              <a:gd name="connsiteX16" fmla="*/ 46 w 66469"/>
              <a:gd name="connsiteY16" fmla="*/ 6303 h 22757"/>
              <a:gd name="connsiteX17" fmla="*/ 6320 w 66469"/>
              <a:gd name="connsiteY17" fmla="*/ 6077 h 22757"/>
              <a:gd name="connsiteX18" fmla="*/ 6294 w 66469"/>
              <a:gd name="connsiteY18" fmla="*/ 1410 h 22757"/>
              <a:gd name="connsiteX19" fmla="*/ 60971 w 66469"/>
              <a:gd name="connsiteY19" fmla="*/ 0 h 22757"/>
              <a:gd name="connsiteX0" fmla="*/ 60971 w 66469"/>
              <a:gd name="connsiteY0" fmla="*/ 0 h 22757"/>
              <a:gd name="connsiteX1" fmla="*/ 58894 w 66469"/>
              <a:gd name="connsiteY1" fmla="*/ 2554 h 22757"/>
              <a:gd name="connsiteX2" fmla="*/ 56815 w 66469"/>
              <a:gd name="connsiteY2" fmla="*/ 5195 h 22757"/>
              <a:gd name="connsiteX3" fmla="*/ 56815 w 66469"/>
              <a:gd name="connsiteY3" fmla="*/ 8781 h 22757"/>
              <a:gd name="connsiteX4" fmla="*/ 62920 w 66469"/>
              <a:gd name="connsiteY4" fmla="*/ 9233 h 22757"/>
              <a:gd name="connsiteX5" fmla="*/ 62987 w 66469"/>
              <a:gd name="connsiteY5" fmla="*/ 14025 h 22757"/>
              <a:gd name="connsiteX6" fmla="*/ 53213 w 66469"/>
              <a:gd name="connsiteY6" fmla="*/ 14692 h 22757"/>
              <a:gd name="connsiteX7" fmla="*/ 66469 w 66469"/>
              <a:gd name="connsiteY7" fmla="*/ 15374 h 22757"/>
              <a:gd name="connsiteX8" fmla="*/ 66275 w 66469"/>
              <a:gd name="connsiteY8" fmla="*/ 20325 h 22757"/>
              <a:gd name="connsiteX9" fmla="*/ 56211 w 66469"/>
              <a:gd name="connsiteY9" fmla="*/ 20439 h 22757"/>
              <a:gd name="connsiteX10" fmla="*/ 56110 w 66469"/>
              <a:gd name="connsiteY10" fmla="*/ 22757 h 22757"/>
              <a:gd name="connsiteX11" fmla="*/ 2707 w 66469"/>
              <a:gd name="connsiteY11" fmla="*/ 22051 h 22757"/>
              <a:gd name="connsiteX12" fmla="*/ 2402 w 66469"/>
              <a:gd name="connsiteY12" fmla="*/ 17043 h 22757"/>
              <a:gd name="connsiteX13" fmla="*/ 4625 w 66469"/>
              <a:gd name="connsiteY13" fmla="*/ 16984 h 22757"/>
              <a:gd name="connsiteX14" fmla="*/ 4538 w 66469"/>
              <a:gd name="connsiteY14" fmla="*/ 12410 h 22757"/>
              <a:gd name="connsiteX15" fmla="*/ 12966 w 66469"/>
              <a:gd name="connsiteY15" fmla="*/ 11827 h 22757"/>
              <a:gd name="connsiteX16" fmla="*/ 0 w 66469"/>
              <a:gd name="connsiteY16" fmla="*/ 11265 h 22757"/>
              <a:gd name="connsiteX17" fmla="*/ 46 w 66469"/>
              <a:gd name="connsiteY17" fmla="*/ 6303 h 22757"/>
              <a:gd name="connsiteX18" fmla="*/ 6320 w 66469"/>
              <a:gd name="connsiteY18" fmla="*/ 6077 h 22757"/>
              <a:gd name="connsiteX19" fmla="*/ 6294 w 66469"/>
              <a:gd name="connsiteY19" fmla="*/ 1410 h 22757"/>
              <a:gd name="connsiteX20" fmla="*/ 60971 w 66469"/>
              <a:gd name="connsiteY20" fmla="*/ 0 h 22757"/>
              <a:gd name="connsiteX0" fmla="*/ 60971 w 66469"/>
              <a:gd name="connsiteY0" fmla="*/ 0 h 22757"/>
              <a:gd name="connsiteX1" fmla="*/ 61712 w 66469"/>
              <a:gd name="connsiteY1" fmla="*/ 4969 h 22757"/>
              <a:gd name="connsiteX2" fmla="*/ 56815 w 66469"/>
              <a:gd name="connsiteY2" fmla="*/ 5195 h 22757"/>
              <a:gd name="connsiteX3" fmla="*/ 56815 w 66469"/>
              <a:gd name="connsiteY3" fmla="*/ 8781 h 22757"/>
              <a:gd name="connsiteX4" fmla="*/ 62920 w 66469"/>
              <a:gd name="connsiteY4" fmla="*/ 9233 h 22757"/>
              <a:gd name="connsiteX5" fmla="*/ 62987 w 66469"/>
              <a:gd name="connsiteY5" fmla="*/ 14025 h 22757"/>
              <a:gd name="connsiteX6" fmla="*/ 53213 w 66469"/>
              <a:gd name="connsiteY6" fmla="*/ 14692 h 22757"/>
              <a:gd name="connsiteX7" fmla="*/ 66469 w 66469"/>
              <a:gd name="connsiteY7" fmla="*/ 15374 h 22757"/>
              <a:gd name="connsiteX8" fmla="*/ 66275 w 66469"/>
              <a:gd name="connsiteY8" fmla="*/ 20325 h 22757"/>
              <a:gd name="connsiteX9" fmla="*/ 56211 w 66469"/>
              <a:gd name="connsiteY9" fmla="*/ 20439 h 22757"/>
              <a:gd name="connsiteX10" fmla="*/ 56110 w 66469"/>
              <a:gd name="connsiteY10" fmla="*/ 22757 h 22757"/>
              <a:gd name="connsiteX11" fmla="*/ 2707 w 66469"/>
              <a:gd name="connsiteY11" fmla="*/ 22051 h 22757"/>
              <a:gd name="connsiteX12" fmla="*/ 2402 w 66469"/>
              <a:gd name="connsiteY12" fmla="*/ 17043 h 22757"/>
              <a:gd name="connsiteX13" fmla="*/ 4625 w 66469"/>
              <a:gd name="connsiteY13" fmla="*/ 16984 h 22757"/>
              <a:gd name="connsiteX14" fmla="*/ 4538 w 66469"/>
              <a:gd name="connsiteY14" fmla="*/ 12410 h 22757"/>
              <a:gd name="connsiteX15" fmla="*/ 12966 w 66469"/>
              <a:gd name="connsiteY15" fmla="*/ 11827 h 22757"/>
              <a:gd name="connsiteX16" fmla="*/ 0 w 66469"/>
              <a:gd name="connsiteY16" fmla="*/ 11265 h 22757"/>
              <a:gd name="connsiteX17" fmla="*/ 46 w 66469"/>
              <a:gd name="connsiteY17" fmla="*/ 6303 h 22757"/>
              <a:gd name="connsiteX18" fmla="*/ 6320 w 66469"/>
              <a:gd name="connsiteY18" fmla="*/ 6077 h 22757"/>
              <a:gd name="connsiteX19" fmla="*/ 6294 w 66469"/>
              <a:gd name="connsiteY19" fmla="*/ 1410 h 22757"/>
              <a:gd name="connsiteX20" fmla="*/ 60971 w 66469"/>
              <a:gd name="connsiteY20" fmla="*/ 0 h 22757"/>
              <a:gd name="connsiteX0" fmla="*/ 61374 w 66469"/>
              <a:gd name="connsiteY0" fmla="*/ 0 h 22682"/>
              <a:gd name="connsiteX1" fmla="*/ 61712 w 66469"/>
              <a:gd name="connsiteY1" fmla="*/ 4894 h 22682"/>
              <a:gd name="connsiteX2" fmla="*/ 56815 w 66469"/>
              <a:gd name="connsiteY2" fmla="*/ 5120 h 22682"/>
              <a:gd name="connsiteX3" fmla="*/ 56815 w 66469"/>
              <a:gd name="connsiteY3" fmla="*/ 8706 h 22682"/>
              <a:gd name="connsiteX4" fmla="*/ 62920 w 66469"/>
              <a:gd name="connsiteY4" fmla="*/ 9158 h 22682"/>
              <a:gd name="connsiteX5" fmla="*/ 62987 w 66469"/>
              <a:gd name="connsiteY5" fmla="*/ 13950 h 22682"/>
              <a:gd name="connsiteX6" fmla="*/ 53213 w 66469"/>
              <a:gd name="connsiteY6" fmla="*/ 14617 h 22682"/>
              <a:gd name="connsiteX7" fmla="*/ 66469 w 66469"/>
              <a:gd name="connsiteY7" fmla="*/ 15299 h 22682"/>
              <a:gd name="connsiteX8" fmla="*/ 66275 w 66469"/>
              <a:gd name="connsiteY8" fmla="*/ 20250 h 22682"/>
              <a:gd name="connsiteX9" fmla="*/ 56211 w 66469"/>
              <a:gd name="connsiteY9" fmla="*/ 20364 h 22682"/>
              <a:gd name="connsiteX10" fmla="*/ 56110 w 66469"/>
              <a:gd name="connsiteY10" fmla="*/ 22682 h 22682"/>
              <a:gd name="connsiteX11" fmla="*/ 2707 w 66469"/>
              <a:gd name="connsiteY11" fmla="*/ 21976 h 22682"/>
              <a:gd name="connsiteX12" fmla="*/ 2402 w 66469"/>
              <a:gd name="connsiteY12" fmla="*/ 16968 h 22682"/>
              <a:gd name="connsiteX13" fmla="*/ 4625 w 66469"/>
              <a:gd name="connsiteY13" fmla="*/ 16909 h 22682"/>
              <a:gd name="connsiteX14" fmla="*/ 4538 w 66469"/>
              <a:gd name="connsiteY14" fmla="*/ 12335 h 22682"/>
              <a:gd name="connsiteX15" fmla="*/ 12966 w 66469"/>
              <a:gd name="connsiteY15" fmla="*/ 11752 h 22682"/>
              <a:gd name="connsiteX16" fmla="*/ 0 w 66469"/>
              <a:gd name="connsiteY16" fmla="*/ 11190 h 22682"/>
              <a:gd name="connsiteX17" fmla="*/ 46 w 66469"/>
              <a:gd name="connsiteY17" fmla="*/ 6228 h 22682"/>
              <a:gd name="connsiteX18" fmla="*/ 6320 w 66469"/>
              <a:gd name="connsiteY18" fmla="*/ 6002 h 22682"/>
              <a:gd name="connsiteX19" fmla="*/ 6294 w 66469"/>
              <a:gd name="connsiteY19" fmla="*/ 1335 h 22682"/>
              <a:gd name="connsiteX20" fmla="*/ 61374 w 66469"/>
              <a:gd name="connsiteY20" fmla="*/ 0 h 22682"/>
              <a:gd name="connsiteX0" fmla="*/ 61374 w 66469"/>
              <a:gd name="connsiteY0" fmla="*/ 0 h 22682"/>
              <a:gd name="connsiteX1" fmla="*/ 61712 w 66469"/>
              <a:gd name="connsiteY1" fmla="*/ 4894 h 22682"/>
              <a:gd name="connsiteX2" fmla="*/ 56815 w 66469"/>
              <a:gd name="connsiteY2" fmla="*/ 5120 h 22682"/>
              <a:gd name="connsiteX3" fmla="*/ 56815 w 66469"/>
              <a:gd name="connsiteY3" fmla="*/ 8706 h 22682"/>
              <a:gd name="connsiteX4" fmla="*/ 62987 w 66469"/>
              <a:gd name="connsiteY4" fmla="*/ 8969 h 22682"/>
              <a:gd name="connsiteX5" fmla="*/ 62987 w 66469"/>
              <a:gd name="connsiteY5" fmla="*/ 13950 h 22682"/>
              <a:gd name="connsiteX6" fmla="*/ 53213 w 66469"/>
              <a:gd name="connsiteY6" fmla="*/ 14617 h 22682"/>
              <a:gd name="connsiteX7" fmla="*/ 66469 w 66469"/>
              <a:gd name="connsiteY7" fmla="*/ 15299 h 22682"/>
              <a:gd name="connsiteX8" fmla="*/ 66275 w 66469"/>
              <a:gd name="connsiteY8" fmla="*/ 20250 h 22682"/>
              <a:gd name="connsiteX9" fmla="*/ 56211 w 66469"/>
              <a:gd name="connsiteY9" fmla="*/ 20364 h 22682"/>
              <a:gd name="connsiteX10" fmla="*/ 56110 w 66469"/>
              <a:gd name="connsiteY10" fmla="*/ 22682 h 22682"/>
              <a:gd name="connsiteX11" fmla="*/ 2707 w 66469"/>
              <a:gd name="connsiteY11" fmla="*/ 21976 h 22682"/>
              <a:gd name="connsiteX12" fmla="*/ 2402 w 66469"/>
              <a:gd name="connsiteY12" fmla="*/ 16968 h 22682"/>
              <a:gd name="connsiteX13" fmla="*/ 4625 w 66469"/>
              <a:gd name="connsiteY13" fmla="*/ 16909 h 22682"/>
              <a:gd name="connsiteX14" fmla="*/ 4538 w 66469"/>
              <a:gd name="connsiteY14" fmla="*/ 12335 h 22682"/>
              <a:gd name="connsiteX15" fmla="*/ 12966 w 66469"/>
              <a:gd name="connsiteY15" fmla="*/ 11752 h 22682"/>
              <a:gd name="connsiteX16" fmla="*/ 0 w 66469"/>
              <a:gd name="connsiteY16" fmla="*/ 11190 h 22682"/>
              <a:gd name="connsiteX17" fmla="*/ 46 w 66469"/>
              <a:gd name="connsiteY17" fmla="*/ 6228 h 22682"/>
              <a:gd name="connsiteX18" fmla="*/ 6320 w 66469"/>
              <a:gd name="connsiteY18" fmla="*/ 6002 h 22682"/>
              <a:gd name="connsiteX19" fmla="*/ 6294 w 66469"/>
              <a:gd name="connsiteY19" fmla="*/ 1335 h 22682"/>
              <a:gd name="connsiteX20" fmla="*/ 61374 w 66469"/>
              <a:gd name="connsiteY20" fmla="*/ 0 h 2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469" h="22682">
                <a:moveTo>
                  <a:pt x="61374" y="0"/>
                </a:moveTo>
                <a:cubicBezTo>
                  <a:pt x="61487" y="1631"/>
                  <a:pt x="61599" y="3263"/>
                  <a:pt x="61712" y="4894"/>
                </a:cubicBezTo>
                <a:lnTo>
                  <a:pt x="56815" y="5120"/>
                </a:lnTo>
                <a:lnTo>
                  <a:pt x="56815" y="8706"/>
                </a:lnTo>
                <a:lnTo>
                  <a:pt x="62987" y="8969"/>
                </a:lnTo>
                <a:cubicBezTo>
                  <a:pt x="63009" y="10566"/>
                  <a:pt x="62965" y="12353"/>
                  <a:pt x="62987" y="13950"/>
                </a:cubicBezTo>
                <a:lnTo>
                  <a:pt x="53213" y="14617"/>
                </a:lnTo>
                <a:lnTo>
                  <a:pt x="66469" y="15299"/>
                </a:lnTo>
                <a:cubicBezTo>
                  <a:pt x="66404" y="16949"/>
                  <a:pt x="66340" y="18600"/>
                  <a:pt x="66275" y="20250"/>
                </a:cubicBezTo>
                <a:lnTo>
                  <a:pt x="56211" y="20364"/>
                </a:lnTo>
                <a:cubicBezTo>
                  <a:pt x="56177" y="21137"/>
                  <a:pt x="56144" y="21909"/>
                  <a:pt x="56110" y="22682"/>
                </a:cubicBezTo>
                <a:lnTo>
                  <a:pt x="2707" y="21976"/>
                </a:lnTo>
                <a:cubicBezTo>
                  <a:pt x="2605" y="20307"/>
                  <a:pt x="2504" y="18637"/>
                  <a:pt x="2402" y="16968"/>
                </a:cubicBezTo>
                <a:lnTo>
                  <a:pt x="4625" y="16909"/>
                </a:lnTo>
                <a:cubicBezTo>
                  <a:pt x="4596" y="15384"/>
                  <a:pt x="4567" y="13860"/>
                  <a:pt x="4538" y="12335"/>
                </a:cubicBezTo>
                <a:lnTo>
                  <a:pt x="12966" y="11752"/>
                </a:lnTo>
                <a:lnTo>
                  <a:pt x="0" y="11190"/>
                </a:lnTo>
                <a:cubicBezTo>
                  <a:pt x="15" y="9536"/>
                  <a:pt x="31" y="7882"/>
                  <a:pt x="46" y="6228"/>
                </a:cubicBezTo>
                <a:lnTo>
                  <a:pt x="6320" y="6002"/>
                </a:lnTo>
                <a:cubicBezTo>
                  <a:pt x="6311" y="4446"/>
                  <a:pt x="6303" y="2891"/>
                  <a:pt x="6294" y="1335"/>
                </a:cubicBezTo>
                <a:lnTo>
                  <a:pt x="61374" y="0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sz="2000" b="0"/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835B00D-F2FF-7347-9F5D-3107E69E6A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E51E17-F499-2E41-BA51-DA2D36A3DE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F6402FD-49AF-CA4E-952D-D0A6320977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2475159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Full_Photo_Left_Text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1B18698-2D1A-044D-8A62-E3AC8871ED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30480" y="-19831"/>
            <a:ext cx="12252960" cy="6885432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6CF9F11-0F0D-8A49-B0BD-7D4CED87FD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884" y="4580022"/>
            <a:ext cx="4938713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2339E89-314F-4941-BDAE-643428A25E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884" y="2866353"/>
            <a:ext cx="4384874" cy="163538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TITLE GOES RIGHT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E27E8DB-DC96-C64A-9195-06132A39D7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884" y="2223163"/>
            <a:ext cx="1226734" cy="378565"/>
          </a:xfrm>
          <a:solidFill>
            <a:schemeClr val="tx2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40D5D2E-55F5-41FA-BE12-01FE8DD3CA84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376839" y="367253"/>
            <a:ext cx="766161" cy="1156608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61" r="-61" b="135"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89392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wo_Columns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BD4B44-03C7-E248-B26B-A777F0ECE7D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27025D-41DB-704B-B844-235701DCA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C3682F7-C45D-C442-A025-835C9124D9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B1824D8-7331-1340-A142-5D8FA6ACC8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342900" indent="-342900" algn="l" defTabSz="914400" rtl="0" eaLnBrk="1" latinLnBrk="0" hangingPunct="1">
              <a:lnSpc>
                <a:spcPct val="110000"/>
              </a:lnSpc>
              <a:buClr>
                <a:srgbClr val="2679BF"/>
              </a:buClr>
              <a:buFont typeface="Arial" panose="020B0604020202020204" pitchFamily="34" charset="0"/>
              <a:buChar char="•"/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Bullet item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F07AE8B-AC7D-EE41-AB56-2DCAE55266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DCD2518-887D-254D-8C7A-9998DEEDE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2799838"/>
            <a:ext cx="5562600" cy="415491"/>
          </a:xfrm>
        </p:spPr>
        <p:txBody>
          <a:bodyPr/>
          <a:lstStyle>
            <a:lvl1pPr marL="342900" indent="-342900" algn="l" defTabSz="914400" rtl="0" eaLnBrk="1" latinLnBrk="0" hangingPunct="1">
              <a:lnSpc>
                <a:spcPct val="110000"/>
              </a:lnSpc>
              <a:buClr>
                <a:srgbClr val="2679BF"/>
              </a:buClr>
              <a:buFont typeface="Arial" panose="020B0604020202020204" pitchFamily="34" charset="0"/>
              <a:buChar char="•"/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Bullet item here</a:t>
            </a:r>
          </a:p>
        </p:txBody>
      </p:sp>
    </p:spTree>
    <p:extLst>
      <p:ext uri="{BB962C8B-B14F-4D97-AF65-F5344CB8AC3E}">
        <p14:creationId xmlns:p14="http://schemas.microsoft.com/office/powerpoint/2010/main" val="31199430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wo_Columns_Plai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111CA9-998B-8D4F-AB09-F379E39941C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326F0C-59D3-284C-B6BF-4AEF600C9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E48E51-B62D-8F42-AF4F-4BD30CD631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621A0D5-EF01-BE4A-BA12-E248CE965F0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buClr>
                <a:srgbClr val="2679BF"/>
              </a:buClr>
              <a:buFontTx/>
              <a:buNone/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C27079B-80A6-0D4E-A181-4554EE1373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90694D6-DFE4-FC4E-832C-0B4BAF8CB1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2799837"/>
            <a:ext cx="5562600" cy="415491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buClr>
                <a:srgbClr val="2679BF"/>
              </a:buClr>
              <a:buFontTx/>
              <a:buNone/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38580990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B9787-5EEB-844E-BE90-8D103CCE2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09305854-CACB-FF4C-A7F0-DB139113EA8E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096000" y="1227746"/>
            <a:ext cx="5600700" cy="4419600"/>
          </a:xfrm>
        </p:spPr>
        <p:txBody>
          <a:bodyPr anchor="ctr"/>
          <a:lstStyle>
            <a:lvl1pPr algn="ctr">
              <a:defRPr b="0"/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58C66EE-D9BD-D34E-8432-D7666F027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A437020-0E93-C140-8025-5454FDF6FF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AF1EF4B-18B5-BC48-956F-92DE7FEBCA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7099279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ic/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B9787-5EEB-844E-BE90-8D103CCE2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A1CD82A-6F53-5240-BC9E-371B35FC08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75158" y="471638"/>
            <a:ext cx="5947234" cy="5735525"/>
          </a:xfrm>
          <a:solidFill>
            <a:schemeClr val="bg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Insert Icon/Graphic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78B863-2B7C-C140-94BB-2F4EF310A1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0E3CE50-3AC9-B846-884D-60CFA7228A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D103616-3134-7849-9820-98D6B28C90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31591312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arge_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CEC92-CBE5-284B-AC12-48C8917677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4192D1B-7BC7-EC4C-8BDB-FDD92AC80F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407595"/>
            <a:ext cx="10325100" cy="3697370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3600" b="0" i="0" kern="1200" dirty="0" smtClean="0">
                <a:solidFill>
                  <a:srgbClr val="0A1733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Body Copy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8C4BF3B-48C4-F24C-B6A7-80B2CB46C7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865894"/>
            <a:ext cx="5562600" cy="34759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23AFDE4-87FC-804B-9F89-52CF5B16DB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8346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JM_Icons+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23A1DFD-A172-094E-805E-DAE7123D3E2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" y="2497495"/>
            <a:ext cx="803750" cy="801517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 Icon</a:t>
            </a:r>
            <a:endParaRPr lang="en-US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A81ADC34-48AF-D549-90AC-4BC25A932FB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335313" y="2497495"/>
            <a:ext cx="803750" cy="801517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 Icon</a:t>
            </a:r>
            <a:endParaRPr lang="en-US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45119E50-0E25-0648-A663-08842C0C2F6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53463" y="2497495"/>
            <a:ext cx="803750" cy="801517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 Icon</a:t>
            </a:r>
            <a:endParaRPr lang="en-US"/>
          </a:p>
        </p:txBody>
      </p:sp>
      <p:sp>
        <p:nvSpPr>
          <p:cNvPr id="24" name="Picture Placeholder 18">
            <a:extLst>
              <a:ext uri="{FF2B5EF4-FFF2-40B4-BE49-F238E27FC236}">
                <a16:creationId xmlns:a16="http://schemas.microsoft.com/office/drawing/2014/main" id="{9FB264CD-01AE-7443-8C4C-B68317CDE5A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001594" y="2497495"/>
            <a:ext cx="803750" cy="801517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 Icon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AC7AA1-6061-304D-9003-2AB1D11107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855048-19BD-1A45-9A8F-839BE7893B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1064" y="3617332"/>
            <a:ext cx="2352831" cy="2133600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defRPr lang="en-US" sz="1600" b="1" i="0" kern="1200" spc="1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  <a:lvl2pPr marL="0">
              <a:spcBef>
                <a:spcPts val="0"/>
              </a:spcBef>
              <a:spcAft>
                <a:spcPts val="400"/>
              </a:spcAft>
              <a:defRPr lang="en-US" sz="1400" kern="12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2pPr>
            <a:lvl3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3pPr>
            <a:lvl4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4pPr>
            <a:lvl5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5pPr>
          </a:lstStyle>
          <a:p>
            <a:pPr lvl="0"/>
            <a:r>
              <a:rPr lang="en-US"/>
              <a:t>Subtitle Goes Here</a:t>
            </a:r>
          </a:p>
          <a:p>
            <a:pPr lvl="1"/>
            <a:r>
              <a:rPr lang="en-US"/>
              <a:t>Body copy goes here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79621AE-769A-244C-9C17-FF54376923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35313" y="3617332"/>
            <a:ext cx="2352831" cy="2133600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defRPr lang="en-US" sz="1600" b="1" i="0" kern="1200" spc="1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  <a:lvl2pPr marL="0">
              <a:spcBef>
                <a:spcPts val="0"/>
              </a:spcBef>
              <a:spcAft>
                <a:spcPts val="400"/>
              </a:spcAft>
              <a:defRPr lang="en-US" sz="1400" kern="12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2pPr>
            <a:lvl3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3pPr>
            <a:lvl4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4pPr>
            <a:lvl5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5pPr>
          </a:lstStyle>
          <a:p>
            <a:pPr lvl="0"/>
            <a:r>
              <a:rPr lang="en-US"/>
              <a:t>Subtitle Goes Here</a:t>
            </a:r>
          </a:p>
          <a:p>
            <a:pPr lvl="1"/>
            <a:r>
              <a:rPr lang="en-US"/>
              <a:t>Body copy goes here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9E34309E-1133-9040-A434-519343220D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53463" y="3617332"/>
            <a:ext cx="2352831" cy="2133600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defRPr lang="en-US" sz="1600" b="1" i="0" kern="1200" spc="1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  <a:lvl2pPr marL="0">
              <a:spcBef>
                <a:spcPts val="0"/>
              </a:spcBef>
              <a:spcAft>
                <a:spcPts val="400"/>
              </a:spcAft>
              <a:defRPr lang="en-US" sz="1400" kern="12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2pPr>
            <a:lvl3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3pPr>
            <a:lvl4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4pPr>
            <a:lvl5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5pPr>
          </a:lstStyle>
          <a:p>
            <a:pPr lvl="0"/>
            <a:r>
              <a:rPr lang="en-US"/>
              <a:t>Subtitle Goes Here</a:t>
            </a:r>
          </a:p>
          <a:p>
            <a:pPr lvl="1"/>
            <a:r>
              <a:rPr lang="en-US"/>
              <a:t>Body copy goes here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B645D640-853F-DD44-8007-314BE7F6D9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1613" y="3617332"/>
            <a:ext cx="2352831" cy="2133600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defRPr lang="en-US" sz="1600" b="1" i="0" kern="1200" spc="1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  <a:lvl2pPr marL="0">
              <a:spcBef>
                <a:spcPts val="0"/>
              </a:spcBef>
              <a:spcAft>
                <a:spcPts val="400"/>
              </a:spcAft>
              <a:defRPr lang="en-US" sz="1400" kern="12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2pPr>
            <a:lvl3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3pPr>
            <a:lvl4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4pPr>
            <a:lvl5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5pPr>
          </a:lstStyle>
          <a:p>
            <a:pPr lvl="0"/>
            <a:r>
              <a:rPr lang="en-US"/>
              <a:t>Subtitle Goes Here</a:t>
            </a:r>
          </a:p>
          <a:p>
            <a:pPr lvl="1"/>
            <a:r>
              <a:rPr lang="en-US"/>
              <a:t>Body copy goes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D6BE634-8340-46BA-9F0E-102F3465823B}"/>
              </a:ext>
            </a:extLst>
          </p:cNvPr>
          <p:cNvSpPr txBox="1">
            <a:spLocks/>
          </p:cNvSpPr>
          <p:nvPr userDrawn="1"/>
        </p:nvSpPr>
        <p:spPr>
          <a:xfrm>
            <a:off x="457200" y="1322346"/>
            <a:ext cx="3431406" cy="51607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50" baseline="0"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85753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Expressive">
    <p:bg>
      <p:bgPr>
        <a:solidFill>
          <a:srgbClr val="2679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DC5FFC05-FAA6-9C43-BF30-DE12D0FDAAA4}"/>
              </a:ext>
            </a:extLst>
          </p:cNvPr>
          <p:cNvSpPr/>
          <p:nvPr userDrawn="1"/>
        </p:nvSpPr>
        <p:spPr>
          <a:xfrm>
            <a:off x="2338086" y="439838"/>
            <a:ext cx="7743463" cy="5821655"/>
          </a:xfrm>
          <a:custGeom>
            <a:avLst/>
            <a:gdLst>
              <a:gd name="connsiteX0" fmla="*/ 925975 w 7743463"/>
              <a:gd name="connsiteY0" fmla="*/ 243068 h 6018835"/>
              <a:gd name="connsiteX1" fmla="*/ 5578998 w 7743463"/>
              <a:gd name="connsiteY1" fmla="*/ 0 h 6018835"/>
              <a:gd name="connsiteX2" fmla="*/ 5648446 w 7743463"/>
              <a:gd name="connsiteY2" fmla="*/ 682906 h 6018835"/>
              <a:gd name="connsiteX3" fmla="*/ 7349924 w 7743463"/>
              <a:gd name="connsiteY3" fmla="*/ 821803 h 6018835"/>
              <a:gd name="connsiteX4" fmla="*/ 7326775 w 7743463"/>
              <a:gd name="connsiteY4" fmla="*/ 1759352 h 6018835"/>
              <a:gd name="connsiteX5" fmla="*/ 6944810 w 7743463"/>
              <a:gd name="connsiteY5" fmla="*/ 1794076 h 6018835"/>
              <a:gd name="connsiteX6" fmla="*/ 6991109 w 7743463"/>
              <a:gd name="connsiteY6" fmla="*/ 2349661 h 6018835"/>
              <a:gd name="connsiteX7" fmla="*/ 6597570 w 7743463"/>
              <a:gd name="connsiteY7" fmla="*/ 2453833 h 6018835"/>
              <a:gd name="connsiteX8" fmla="*/ 7743463 w 7743463"/>
              <a:gd name="connsiteY8" fmla="*/ 2488557 h 6018835"/>
              <a:gd name="connsiteX9" fmla="*/ 7697165 w 7743463"/>
              <a:gd name="connsiteY9" fmla="*/ 3402957 h 6018835"/>
              <a:gd name="connsiteX10" fmla="*/ 7303625 w 7743463"/>
              <a:gd name="connsiteY10" fmla="*/ 3437681 h 6018835"/>
              <a:gd name="connsiteX11" fmla="*/ 7326775 w 7743463"/>
              <a:gd name="connsiteY11" fmla="*/ 4143737 h 6018835"/>
              <a:gd name="connsiteX12" fmla="*/ 6609144 w 7743463"/>
              <a:gd name="connsiteY12" fmla="*/ 4213185 h 6018835"/>
              <a:gd name="connsiteX13" fmla="*/ 7048982 w 7743463"/>
              <a:gd name="connsiteY13" fmla="*/ 4328932 h 6018835"/>
              <a:gd name="connsiteX14" fmla="*/ 7037408 w 7743463"/>
              <a:gd name="connsiteY14" fmla="*/ 5208608 h 6018835"/>
              <a:gd name="connsiteX15" fmla="*/ 6250329 w 7743463"/>
              <a:gd name="connsiteY15" fmla="*/ 5243332 h 6018835"/>
              <a:gd name="connsiteX16" fmla="*/ 6250329 w 7743463"/>
              <a:gd name="connsiteY16" fmla="*/ 6018835 h 6018835"/>
              <a:gd name="connsiteX17" fmla="*/ 613458 w 7743463"/>
              <a:gd name="connsiteY17" fmla="*/ 5717894 h 6018835"/>
              <a:gd name="connsiteX18" fmla="*/ 590309 w 7743463"/>
              <a:gd name="connsiteY18" fmla="*/ 4826643 h 6018835"/>
              <a:gd name="connsiteX19" fmla="*/ 1759352 w 7743463"/>
              <a:gd name="connsiteY19" fmla="*/ 4734046 h 6018835"/>
              <a:gd name="connsiteX20" fmla="*/ 1145894 w 7743463"/>
              <a:gd name="connsiteY20" fmla="*/ 4641448 h 6018835"/>
              <a:gd name="connsiteX21" fmla="*/ 1122744 w 7743463"/>
              <a:gd name="connsiteY21" fmla="*/ 4132162 h 6018835"/>
              <a:gd name="connsiteX22" fmla="*/ 405114 w 7743463"/>
              <a:gd name="connsiteY22" fmla="*/ 4132162 h 6018835"/>
              <a:gd name="connsiteX23" fmla="*/ 393539 w 7743463"/>
              <a:gd name="connsiteY23" fmla="*/ 3252486 h 6018835"/>
              <a:gd name="connsiteX24" fmla="*/ 1169043 w 7743463"/>
              <a:gd name="connsiteY24" fmla="*/ 3113590 h 6018835"/>
              <a:gd name="connsiteX25" fmla="*/ 682906 w 7743463"/>
              <a:gd name="connsiteY25" fmla="*/ 3090440 h 6018835"/>
              <a:gd name="connsiteX26" fmla="*/ 659757 w 7743463"/>
              <a:gd name="connsiteY26" fmla="*/ 2257063 h 6018835"/>
              <a:gd name="connsiteX27" fmla="*/ 23149 w 7743463"/>
              <a:gd name="connsiteY27" fmla="*/ 2268638 h 6018835"/>
              <a:gd name="connsiteX28" fmla="*/ 0 w 7743463"/>
              <a:gd name="connsiteY28" fmla="*/ 1354238 h 6018835"/>
              <a:gd name="connsiteX29" fmla="*/ 1840375 w 7743463"/>
              <a:gd name="connsiteY29" fmla="*/ 1215342 h 6018835"/>
              <a:gd name="connsiteX30" fmla="*/ 902825 w 7743463"/>
              <a:gd name="connsiteY30" fmla="*/ 1111170 h 6018835"/>
              <a:gd name="connsiteX31" fmla="*/ 925975 w 7743463"/>
              <a:gd name="connsiteY31" fmla="*/ 243068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743463" h="6018835">
                <a:moveTo>
                  <a:pt x="925975" y="243068"/>
                </a:moveTo>
                <a:lnTo>
                  <a:pt x="5578998" y="0"/>
                </a:lnTo>
                <a:lnTo>
                  <a:pt x="5648446" y="682906"/>
                </a:lnTo>
                <a:lnTo>
                  <a:pt x="7349924" y="821803"/>
                </a:lnTo>
                <a:lnTo>
                  <a:pt x="7326775" y="1759352"/>
                </a:lnTo>
                <a:lnTo>
                  <a:pt x="6944810" y="1794076"/>
                </a:lnTo>
                <a:lnTo>
                  <a:pt x="6991109" y="2349661"/>
                </a:lnTo>
                <a:lnTo>
                  <a:pt x="6597570" y="2453833"/>
                </a:lnTo>
                <a:lnTo>
                  <a:pt x="7743463" y="2488557"/>
                </a:lnTo>
                <a:lnTo>
                  <a:pt x="7697165" y="3402957"/>
                </a:lnTo>
                <a:lnTo>
                  <a:pt x="7303625" y="3437681"/>
                </a:lnTo>
                <a:lnTo>
                  <a:pt x="7326775" y="4143737"/>
                </a:lnTo>
                <a:lnTo>
                  <a:pt x="6609144" y="4213185"/>
                </a:lnTo>
                <a:lnTo>
                  <a:pt x="7048982" y="4328932"/>
                </a:lnTo>
                <a:lnTo>
                  <a:pt x="7037408" y="5208608"/>
                </a:lnTo>
                <a:lnTo>
                  <a:pt x="6250329" y="5243332"/>
                </a:lnTo>
                <a:lnTo>
                  <a:pt x="6250329" y="6018835"/>
                </a:lnTo>
                <a:lnTo>
                  <a:pt x="613458" y="5717894"/>
                </a:lnTo>
                <a:lnTo>
                  <a:pt x="590309" y="4826643"/>
                </a:lnTo>
                <a:lnTo>
                  <a:pt x="1759352" y="4734046"/>
                </a:lnTo>
                <a:lnTo>
                  <a:pt x="1145894" y="4641448"/>
                </a:lnTo>
                <a:lnTo>
                  <a:pt x="1122744" y="4132162"/>
                </a:lnTo>
                <a:lnTo>
                  <a:pt x="405114" y="4132162"/>
                </a:lnTo>
                <a:lnTo>
                  <a:pt x="393539" y="3252486"/>
                </a:lnTo>
                <a:lnTo>
                  <a:pt x="1169043" y="3113590"/>
                </a:lnTo>
                <a:lnTo>
                  <a:pt x="682906" y="3090440"/>
                </a:lnTo>
                <a:lnTo>
                  <a:pt x="659757" y="2257063"/>
                </a:lnTo>
                <a:lnTo>
                  <a:pt x="23149" y="2268638"/>
                </a:lnTo>
                <a:lnTo>
                  <a:pt x="0" y="1354238"/>
                </a:lnTo>
                <a:lnTo>
                  <a:pt x="1840375" y="1215342"/>
                </a:lnTo>
                <a:lnTo>
                  <a:pt x="902825" y="1111170"/>
                </a:lnTo>
                <a:lnTo>
                  <a:pt x="925975" y="243068"/>
                </a:lnTo>
                <a:close/>
              </a:path>
            </a:pathLst>
          </a:custGeom>
          <a:solidFill>
            <a:srgbClr val="0A1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CEC92-CBE5-284B-AC12-48C8917677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A1733"/>
                </a:solidFill>
              </a:defRPr>
            </a:lvl1pPr>
          </a:lstStyle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4192D1B-7BC7-EC4C-8BDB-FDD92AC80F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1365" y="1279224"/>
            <a:ext cx="6549269" cy="3370289"/>
          </a:xfrm>
        </p:spPr>
        <p:txBody>
          <a:bodyPr anchor="ctr" anchorCtr="0">
            <a:noAutofit/>
          </a:bodyPr>
          <a:lstStyle>
            <a:lvl1pPr marL="0" algn="ctr" defTabSz="914400" rtl="0" eaLnBrk="1" latinLnBrk="0" hangingPunct="1">
              <a:lnSpc>
                <a:spcPct val="110000"/>
              </a:lnSpc>
              <a:defRPr lang="en-US" sz="3600" b="0" i="0" kern="1200" dirty="0" smtClean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“Insert Quote Here”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7D1261-5D45-1B47-A535-FA1E5CBECA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8517" y="4969134"/>
            <a:ext cx="5562600" cy="264202"/>
          </a:xfrm>
        </p:spPr>
        <p:txBody>
          <a:bodyPr/>
          <a:lstStyle>
            <a:lvl1pPr marL="0" algn="ctr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 LAST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4435411-4259-5F47-BBD2-8BF8A61D9C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5C6A17-C810-8747-8C81-9D84E7604959}"/>
              </a:ext>
            </a:extLst>
          </p:cNvPr>
          <p:cNvSpPr txBox="1"/>
          <p:nvPr userDrawn="1"/>
        </p:nvSpPr>
        <p:spPr>
          <a:xfrm>
            <a:off x="5542128" y="702955"/>
            <a:ext cx="1107741" cy="31393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0" b="1">
                <a:solidFill>
                  <a:srgbClr val="2679BF"/>
                </a:solidFill>
                <a:latin typeface="Oswald" pitchFamily="2" charset="77"/>
                <a:ea typeface="Inter" panose="020B05020300000000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5311284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Functional">
    <p:bg>
      <p:bgPr>
        <a:solidFill>
          <a:srgbClr val="2679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CEC92-CBE5-284B-AC12-48C8917677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A1733"/>
                </a:solidFill>
              </a:defRPr>
            </a:lvl1pPr>
          </a:lstStyle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4192D1B-7BC7-EC4C-8BDB-FDD92AC80F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1365" y="1279224"/>
            <a:ext cx="6549269" cy="3370289"/>
          </a:xfrm>
        </p:spPr>
        <p:txBody>
          <a:bodyPr anchor="ctr" anchorCtr="0">
            <a:noAutofit/>
          </a:bodyPr>
          <a:lstStyle>
            <a:lvl1pPr marL="0" algn="ctr" defTabSz="914400" rtl="0" eaLnBrk="1" latinLnBrk="0" hangingPunct="1">
              <a:lnSpc>
                <a:spcPct val="110000"/>
              </a:lnSpc>
              <a:defRPr lang="en-US" sz="3600" b="0" i="0" kern="1200" dirty="0" smtClean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“Insert Quote Here”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7D1261-5D45-1B47-A535-FA1E5CBECA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8517" y="4969134"/>
            <a:ext cx="5562600" cy="264202"/>
          </a:xfrm>
        </p:spPr>
        <p:txBody>
          <a:bodyPr/>
          <a:lstStyle>
            <a:lvl1pPr marL="0" algn="ctr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 LAST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4435411-4259-5F47-BBD2-8BF8A61D9C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5C6A17-C810-8747-8C81-9D84E7604959}"/>
              </a:ext>
            </a:extLst>
          </p:cNvPr>
          <p:cNvSpPr txBox="1"/>
          <p:nvPr userDrawn="1"/>
        </p:nvSpPr>
        <p:spPr>
          <a:xfrm>
            <a:off x="5542128" y="702955"/>
            <a:ext cx="1107741" cy="31393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0" b="1">
                <a:solidFill>
                  <a:srgbClr val="0A1733"/>
                </a:solidFill>
                <a:latin typeface="Oswald" pitchFamily="2" charset="77"/>
                <a:ea typeface="Inter" panose="020B05020300000000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928779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2">
            <a:extLst>
              <a:ext uri="{FF2B5EF4-FFF2-40B4-BE49-F238E27FC236}">
                <a16:creationId xmlns:a16="http://schemas.microsoft.com/office/drawing/2014/main" id="{9A652768-8F8E-2C47-95D3-0C7299177F53}"/>
              </a:ext>
            </a:extLst>
          </p:cNvPr>
          <p:cNvSpPr>
            <a:spLocks noChangeAspect="1"/>
          </p:cNvSpPr>
          <p:nvPr userDrawn="1"/>
        </p:nvSpPr>
        <p:spPr>
          <a:xfrm>
            <a:off x="6954718" y="-26112"/>
            <a:ext cx="5253048" cy="6910223"/>
          </a:xfrm>
          <a:custGeom>
            <a:avLst/>
            <a:gdLst>
              <a:gd name="connsiteX0" fmla="*/ 7729221 w 9169145"/>
              <a:gd name="connsiteY0" fmla="*/ 5586730 h 5586729"/>
              <a:gd name="connsiteX1" fmla="*/ 375920 w 9169145"/>
              <a:gd name="connsiteY1" fmla="*/ 5396230 h 5586729"/>
              <a:gd name="connsiteX2" fmla="*/ 362394 w 9169145"/>
              <a:gd name="connsiteY2" fmla="*/ 4171569 h 5586729"/>
              <a:gd name="connsiteX3" fmla="*/ 643382 w 9169145"/>
              <a:gd name="connsiteY3" fmla="*/ 4158044 h 5586729"/>
              <a:gd name="connsiteX4" fmla="*/ 635000 w 9169145"/>
              <a:gd name="connsiteY4" fmla="*/ 3030982 h 5586729"/>
              <a:gd name="connsiteX5" fmla="*/ 1820926 w 9169145"/>
              <a:gd name="connsiteY5" fmla="*/ 2911221 h 5586729"/>
              <a:gd name="connsiteX6" fmla="*/ 0 w 9169145"/>
              <a:gd name="connsiteY6" fmla="*/ 2765552 h 5586729"/>
              <a:gd name="connsiteX7" fmla="*/ 6731 w 9169145"/>
              <a:gd name="connsiteY7" fmla="*/ 1543431 h 5586729"/>
              <a:gd name="connsiteX8" fmla="*/ 845820 w 9169145"/>
              <a:gd name="connsiteY8" fmla="*/ 1485519 h 5586729"/>
              <a:gd name="connsiteX9" fmla="*/ 875157 w 9169145"/>
              <a:gd name="connsiteY9" fmla="*/ 342900 h 5586729"/>
              <a:gd name="connsiteX10" fmla="*/ 8457057 w 9169145"/>
              <a:gd name="connsiteY10" fmla="*/ 0 h 5586729"/>
              <a:gd name="connsiteX11" fmla="*/ 8512429 w 9169145"/>
              <a:gd name="connsiteY11" fmla="*/ 1224280 h 5586729"/>
              <a:gd name="connsiteX12" fmla="*/ 7838884 w 9169145"/>
              <a:gd name="connsiteY12" fmla="*/ 1254760 h 5586729"/>
              <a:gd name="connsiteX13" fmla="*/ 7826312 w 9169145"/>
              <a:gd name="connsiteY13" fmla="*/ 2162175 h 5586729"/>
              <a:gd name="connsiteX14" fmla="*/ 8670226 w 9169145"/>
              <a:gd name="connsiteY14" fmla="*/ 2229739 h 5586729"/>
              <a:gd name="connsiteX15" fmla="*/ 8682926 w 9169145"/>
              <a:gd name="connsiteY15" fmla="*/ 3450209 h 5586729"/>
              <a:gd name="connsiteX16" fmla="*/ 7281355 w 9169145"/>
              <a:gd name="connsiteY16" fmla="*/ 3591687 h 5586729"/>
              <a:gd name="connsiteX17" fmla="*/ 9169146 w 9169145"/>
              <a:gd name="connsiteY17" fmla="*/ 3753993 h 5586729"/>
              <a:gd name="connsiteX18" fmla="*/ 9146095 w 9169145"/>
              <a:gd name="connsiteY18" fmla="*/ 4976622 h 5586729"/>
              <a:gd name="connsiteX19" fmla="*/ 7743254 w 9169145"/>
              <a:gd name="connsiteY19" fmla="*/ 5043996 h 5586729"/>
              <a:gd name="connsiteX0" fmla="*/ 7729221 w 9169146"/>
              <a:gd name="connsiteY0" fmla="*/ 5243830 h 5243830"/>
              <a:gd name="connsiteX1" fmla="*/ 375920 w 9169146"/>
              <a:gd name="connsiteY1" fmla="*/ 5053330 h 5243830"/>
              <a:gd name="connsiteX2" fmla="*/ 362394 w 9169146"/>
              <a:gd name="connsiteY2" fmla="*/ 3828669 h 5243830"/>
              <a:gd name="connsiteX3" fmla="*/ 643382 w 9169146"/>
              <a:gd name="connsiteY3" fmla="*/ 3815144 h 5243830"/>
              <a:gd name="connsiteX4" fmla="*/ 635000 w 9169146"/>
              <a:gd name="connsiteY4" fmla="*/ 2688082 h 5243830"/>
              <a:gd name="connsiteX5" fmla="*/ 1820926 w 9169146"/>
              <a:gd name="connsiteY5" fmla="*/ 2568321 h 5243830"/>
              <a:gd name="connsiteX6" fmla="*/ 0 w 9169146"/>
              <a:gd name="connsiteY6" fmla="*/ 2422652 h 5243830"/>
              <a:gd name="connsiteX7" fmla="*/ 6731 w 9169146"/>
              <a:gd name="connsiteY7" fmla="*/ 1200531 h 5243830"/>
              <a:gd name="connsiteX8" fmla="*/ 845820 w 9169146"/>
              <a:gd name="connsiteY8" fmla="*/ 1142619 h 5243830"/>
              <a:gd name="connsiteX9" fmla="*/ 875157 w 9169146"/>
              <a:gd name="connsiteY9" fmla="*/ 0 h 5243830"/>
              <a:gd name="connsiteX10" fmla="*/ 6685501 w 9169146"/>
              <a:gd name="connsiteY10" fmla="*/ 590302 h 5243830"/>
              <a:gd name="connsiteX11" fmla="*/ 8512429 w 9169146"/>
              <a:gd name="connsiteY11" fmla="*/ 881380 h 5243830"/>
              <a:gd name="connsiteX12" fmla="*/ 7838884 w 9169146"/>
              <a:gd name="connsiteY12" fmla="*/ 911860 h 5243830"/>
              <a:gd name="connsiteX13" fmla="*/ 7826312 w 9169146"/>
              <a:gd name="connsiteY13" fmla="*/ 1819275 h 5243830"/>
              <a:gd name="connsiteX14" fmla="*/ 8670226 w 9169146"/>
              <a:gd name="connsiteY14" fmla="*/ 1886839 h 5243830"/>
              <a:gd name="connsiteX15" fmla="*/ 8682926 w 9169146"/>
              <a:gd name="connsiteY15" fmla="*/ 3107309 h 5243830"/>
              <a:gd name="connsiteX16" fmla="*/ 7281355 w 9169146"/>
              <a:gd name="connsiteY16" fmla="*/ 3248787 h 5243830"/>
              <a:gd name="connsiteX17" fmla="*/ 9169146 w 9169146"/>
              <a:gd name="connsiteY17" fmla="*/ 3411093 h 5243830"/>
              <a:gd name="connsiteX18" fmla="*/ 9146095 w 9169146"/>
              <a:gd name="connsiteY18" fmla="*/ 4633722 h 5243830"/>
              <a:gd name="connsiteX19" fmla="*/ 7743254 w 9169146"/>
              <a:gd name="connsiteY19" fmla="*/ 4701096 h 5243830"/>
              <a:gd name="connsiteX20" fmla="*/ 7729221 w 9169146"/>
              <a:gd name="connsiteY20" fmla="*/ 5243830 h 5243830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8512429 w 9169146"/>
              <a:gd name="connsiteY11" fmla="*/ 883936 h 5246386"/>
              <a:gd name="connsiteX12" fmla="*/ 7838884 w 9169146"/>
              <a:gd name="connsiteY12" fmla="*/ 914416 h 5246386"/>
              <a:gd name="connsiteX13" fmla="*/ 7826312 w 9169146"/>
              <a:gd name="connsiteY13" fmla="*/ 1821831 h 5246386"/>
              <a:gd name="connsiteX14" fmla="*/ 8670226 w 9169146"/>
              <a:gd name="connsiteY14" fmla="*/ 1889395 h 5246386"/>
              <a:gd name="connsiteX15" fmla="*/ 8682926 w 9169146"/>
              <a:gd name="connsiteY15" fmla="*/ 3109865 h 5246386"/>
              <a:gd name="connsiteX16" fmla="*/ 7281355 w 9169146"/>
              <a:gd name="connsiteY16" fmla="*/ 3251343 h 5246386"/>
              <a:gd name="connsiteX17" fmla="*/ 9169146 w 9169146"/>
              <a:gd name="connsiteY17" fmla="*/ 3413649 h 5246386"/>
              <a:gd name="connsiteX18" fmla="*/ 9146095 w 9169146"/>
              <a:gd name="connsiteY18" fmla="*/ 4636278 h 5246386"/>
              <a:gd name="connsiteX19" fmla="*/ 7743254 w 9169146"/>
              <a:gd name="connsiteY19" fmla="*/ 4703652 h 5246386"/>
              <a:gd name="connsiteX20" fmla="*/ 7729221 w 9169146"/>
              <a:gd name="connsiteY20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7838884 w 9169146"/>
              <a:gd name="connsiteY11" fmla="*/ 914416 h 5246386"/>
              <a:gd name="connsiteX12" fmla="*/ 7826312 w 9169146"/>
              <a:gd name="connsiteY12" fmla="*/ 1821831 h 5246386"/>
              <a:gd name="connsiteX13" fmla="*/ 8670226 w 9169146"/>
              <a:gd name="connsiteY13" fmla="*/ 1889395 h 5246386"/>
              <a:gd name="connsiteX14" fmla="*/ 8682926 w 9169146"/>
              <a:gd name="connsiteY14" fmla="*/ 3109865 h 5246386"/>
              <a:gd name="connsiteX15" fmla="*/ 7281355 w 9169146"/>
              <a:gd name="connsiteY15" fmla="*/ 3251343 h 5246386"/>
              <a:gd name="connsiteX16" fmla="*/ 9169146 w 9169146"/>
              <a:gd name="connsiteY16" fmla="*/ 3413649 h 5246386"/>
              <a:gd name="connsiteX17" fmla="*/ 9146095 w 9169146"/>
              <a:gd name="connsiteY17" fmla="*/ 4636278 h 5246386"/>
              <a:gd name="connsiteX18" fmla="*/ 7743254 w 9169146"/>
              <a:gd name="connsiteY18" fmla="*/ 4703652 h 5246386"/>
              <a:gd name="connsiteX19" fmla="*/ 7729221 w 9169146"/>
              <a:gd name="connsiteY19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7826312 w 9169146"/>
              <a:gd name="connsiteY11" fmla="*/ 1821831 h 5246386"/>
              <a:gd name="connsiteX12" fmla="*/ 8670226 w 9169146"/>
              <a:gd name="connsiteY12" fmla="*/ 1889395 h 5246386"/>
              <a:gd name="connsiteX13" fmla="*/ 8682926 w 9169146"/>
              <a:gd name="connsiteY13" fmla="*/ 3109865 h 5246386"/>
              <a:gd name="connsiteX14" fmla="*/ 7281355 w 9169146"/>
              <a:gd name="connsiteY14" fmla="*/ 3251343 h 5246386"/>
              <a:gd name="connsiteX15" fmla="*/ 9169146 w 9169146"/>
              <a:gd name="connsiteY15" fmla="*/ 3413649 h 5246386"/>
              <a:gd name="connsiteX16" fmla="*/ 9146095 w 9169146"/>
              <a:gd name="connsiteY16" fmla="*/ 4636278 h 5246386"/>
              <a:gd name="connsiteX17" fmla="*/ 7743254 w 9169146"/>
              <a:gd name="connsiteY17" fmla="*/ 4703652 h 5246386"/>
              <a:gd name="connsiteX18" fmla="*/ 7729221 w 9169146"/>
              <a:gd name="connsiteY18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8670226 w 9169146"/>
              <a:gd name="connsiteY11" fmla="*/ 1889395 h 5246386"/>
              <a:gd name="connsiteX12" fmla="*/ 8682926 w 9169146"/>
              <a:gd name="connsiteY12" fmla="*/ 3109865 h 5246386"/>
              <a:gd name="connsiteX13" fmla="*/ 7281355 w 9169146"/>
              <a:gd name="connsiteY13" fmla="*/ 3251343 h 5246386"/>
              <a:gd name="connsiteX14" fmla="*/ 9169146 w 9169146"/>
              <a:gd name="connsiteY14" fmla="*/ 3413649 h 5246386"/>
              <a:gd name="connsiteX15" fmla="*/ 9146095 w 9169146"/>
              <a:gd name="connsiteY15" fmla="*/ 4636278 h 5246386"/>
              <a:gd name="connsiteX16" fmla="*/ 7743254 w 9169146"/>
              <a:gd name="connsiteY16" fmla="*/ 4703652 h 5246386"/>
              <a:gd name="connsiteX17" fmla="*/ 7729221 w 9169146"/>
              <a:gd name="connsiteY17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8682926 w 9169146"/>
              <a:gd name="connsiteY11" fmla="*/ 3109865 h 5246386"/>
              <a:gd name="connsiteX12" fmla="*/ 7281355 w 9169146"/>
              <a:gd name="connsiteY12" fmla="*/ 3251343 h 5246386"/>
              <a:gd name="connsiteX13" fmla="*/ 9169146 w 9169146"/>
              <a:gd name="connsiteY13" fmla="*/ 3413649 h 5246386"/>
              <a:gd name="connsiteX14" fmla="*/ 9146095 w 9169146"/>
              <a:gd name="connsiteY14" fmla="*/ 4636278 h 5246386"/>
              <a:gd name="connsiteX15" fmla="*/ 7743254 w 9169146"/>
              <a:gd name="connsiteY15" fmla="*/ 4703652 h 5246386"/>
              <a:gd name="connsiteX16" fmla="*/ 7729221 w 9169146"/>
              <a:gd name="connsiteY16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7281355 w 9169146"/>
              <a:gd name="connsiteY11" fmla="*/ 3251343 h 5246386"/>
              <a:gd name="connsiteX12" fmla="*/ 9169146 w 9169146"/>
              <a:gd name="connsiteY12" fmla="*/ 3413649 h 5246386"/>
              <a:gd name="connsiteX13" fmla="*/ 9146095 w 9169146"/>
              <a:gd name="connsiteY13" fmla="*/ 4636278 h 5246386"/>
              <a:gd name="connsiteX14" fmla="*/ 7743254 w 9169146"/>
              <a:gd name="connsiteY14" fmla="*/ 4703652 h 5246386"/>
              <a:gd name="connsiteX15" fmla="*/ 7729221 w 9169146"/>
              <a:gd name="connsiteY15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9169146 w 9169146"/>
              <a:gd name="connsiteY11" fmla="*/ 3413649 h 5246386"/>
              <a:gd name="connsiteX12" fmla="*/ 9146095 w 9169146"/>
              <a:gd name="connsiteY12" fmla="*/ 4636278 h 5246386"/>
              <a:gd name="connsiteX13" fmla="*/ 7743254 w 9169146"/>
              <a:gd name="connsiteY13" fmla="*/ 4703652 h 5246386"/>
              <a:gd name="connsiteX14" fmla="*/ 7729221 w 9169146"/>
              <a:gd name="connsiteY14" fmla="*/ 5246386 h 5246386"/>
              <a:gd name="connsiteX0" fmla="*/ 7729221 w 9146095"/>
              <a:gd name="connsiteY0" fmla="*/ 5246386 h 5246386"/>
              <a:gd name="connsiteX1" fmla="*/ 375920 w 9146095"/>
              <a:gd name="connsiteY1" fmla="*/ 5055886 h 5246386"/>
              <a:gd name="connsiteX2" fmla="*/ 362394 w 9146095"/>
              <a:gd name="connsiteY2" fmla="*/ 3831225 h 5246386"/>
              <a:gd name="connsiteX3" fmla="*/ 643382 w 9146095"/>
              <a:gd name="connsiteY3" fmla="*/ 3817700 h 5246386"/>
              <a:gd name="connsiteX4" fmla="*/ 635000 w 9146095"/>
              <a:gd name="connsiteY4" fmla="*/ 2690638 h 5246386"/>
              <a:gd name="connsiteX5" fmla="*/ 1820926 w 9146095"/>
              <a:gd name="connsiteY5" fmla="*/ 2570877 h 5246386"/>
              <a:gd name="connsiteX6" fmla="*/ 0 w 9146095"/>
              <a:gd name="connsiteY6" fmla="*/ 2425208 h 5246386"/>
              <a:gd name="connsiteX7" fmla="*/ 6731 w 9146095"/>
              <a:gd name="connsiteY7" fmla="*/ 1203087 h 5246386"/>
              <a:gd name="connsiteX8" fmla="*/ 845820 w 9146095"/>
              <a:gd name="connsiteY8" fmla="*/ 1145175 h 5246386"/>
              <a:gd name="connsiteX9" fmla="*/ 875157 w 9146095"/>
              <a:gd name="connsiteY9" fmla="*/ 2556 h 5246386"/>
              <a:gd name="connsiteX10" fmla="*/ 6476136 w 9146095"/>
              <a:gd name="connsiteY10" fmla="*/ 0 h 5246386"/>
              <a:gd name="connsiteX11" fmla="*/ 9146095 w 9146095"/>
              <a:gd name="connsiteY11" fmla="*/ 4636278 h 5246386"/>
              <a:gd name="connsiteX12" fmla="*/ 7743254 w 9146095"/>
              <a:gd name="connsiteY12" fmla="*/ 4703652 h 5246386"/>
              <a:gd name="connsiteX13" fmla="*/ 7729221 w 9146095"/>
              <a:gd name="connsiteY13" fmla="*/ 5246386 h 5246386"/>
              <a:gd name="connsiteX0" fmla="*/ 7743254 w 9244336"/>
              <a:gd name="connsiteY0" fmla="*/ 4703652 h 5246386"/>
              <a:gd name="connsiteX1" fmla="*/ 7729221 w 9244336"/>
              <a:gd name="connsiteY1" fmla="*/ 5246386 h 5246386"/>
              <a:gd name="connsiteX2" fmla="*/ 375920 w 9244336"/>
              <a:gd name="connsiteY2" fmla="*/ 5055886 h 5246386"/>
              <a:gd name="connsiteX3" fmla="*/ 362394 w 9244336"/>
              <a:gd name="connsiteY3" fmla="*/ 3831225 h 5246386"/>
              <a:gd name="connsiteX4" fmla="*/ 643382 w 9244336"/>
              <a:gd name="connsiteY4" fmla="*/ 3817700 h 5246386"/>
              <a:gd name="connsiteX5" fmla="*/ 635000 w 9244336"/>
              <a:gd name="connsiteY5" fmla="*/ 2690638 h 5246386"/>
              <a:gd name="connsiteX6" fmla="*/ 1820926 w 9244336"/>
              <a:gd name="connsiteY6" fmla="*/ 2570877 h 5246386"/>
              <a:gd name="connsiteX7" fmla="*/ 0 w 9244336"/>
              <a:gd name="connsiteY7" fmla="*/ 2425208 h 5246386"/>
              <a:gd name="connsiteX8" fmla="*/ 6731 w 9244336"/>
              <a:gd name="connsiteY8" fmla="*/ 1203087 h 5246386"/>
              <a:gd name="connsiteX9" fmla="*/ 845820 w 9244336"/>
              <a:gd name="connsiteY9" fmla="*/ 1145175 h 5246386"/>
              <a:gd name="connsiteX10" fmla="*/ 875157 w 9244336"/>
              <a:gd name="connsiteY10" fmla="*/ 2556 h 5246386"/>
              <a:gd name="connsiteX11" fmla="*/ 6476136 w 9244336"/>
              <a:gd name="connsiteY11" fmla="*/ 0 h 5246386"/>
              <a:gd name="connsiteX12" fmla="*/ 9244336 w 9244336"/>
              <a:gd name="connsiteY12" fmla="*/ 4703249 h 5246386"/>
              <a:gd name="connsiteX0" fmla="*/ 7743254 w 7743254"/>
              <a:gd name="connsiteY0" fmla="*/ 4703652 h 5246386"/>
              <a:gd name="connsiteX1" fmla="*/ 7729221 w 7743254"/>
              <a:gd name="connsiteY1" fmla="*/ 5246386 h 5246386"/>
              <a:gd name="connsiteX2" fmla="*/ 375920 w 7743254"/>
              <a:gd name="connsiteY2" fmla="*/ 5055886 h 5246386"/>
              <a:gd name="connsiteX3" fmla="*/ 362394 w 7743254"/>
              <a:gd name="connsiteY3" fmla="*/ 3831225 h 5246386"/>
              <a:gd name="connsiteX4" fmla="*/ 643382 w 7743254"/>
              <a:gd name="connsiteY4" fmla="*/ 3817700 h 5246386"/>
              <a:gd name="connsiteX5" fmla="*/ 635000 w 7743254"/>
              <a:gd name="connsiteY5" fmla="*/ 2690638 h 5246386"/>
              <a:gd name="connsiteX6" fmla="*/ 1820926 w 7743254"/>
              <a:gd name="connsiteY6" fmla="*/ 2570877 h 5246386"/>
              <a:gd name="connsiteX7" fmla="*/ 0 w 7743254"/>
              <a:gd name="connsiteY7" fmla="*/ 2425208 h 5246386"/>
              <a:gd name="connsiteX8" fmla="*/ 6731 w 7743254"/>
              <a:gd name="connsiteY8" fmla="*/ 1203087 h 5246386"/>
              <a:gd name="connsiteX9" fmla="*/ 845820 w 7743254"/>
              <a:gd name="connsiteY9" fmla="*/ 1145175 h 5246386"/>
              <a:gd name="connsiteX10" fmla="*/ 875157 w 7743254"/>
              <a:gd name="connsiteY10" fmla="*/ 2556 h 5246386"/>
              <a:gd name="connsiteX11" fmla="*/ 6476136 w 7743254"/>
              <a:gd name="connsiteY11" fmla="*/ 0 h 5246386"/>
              <a:gd name="connsiteX0" fmla="*/ 7729221 w 7729221"/>
              <a:gd name="connsiteY0" fmla="*/ 5246386 h 5246386"/>
              <a:gd name="connsiteX1" fmla="*/ 375920 w 7729221"/>
              <a:gd name="connsiteY1" fmla="*/ 5055886 h 5246386"/>
              <a:gd name="connsiteX2" fmla="*/ 362394 w 7729221"/>
              <a:gd name="connsiteY2" fmla="*/ 3831225 h 5246386"/>
              <a:gd name="connsiteX3" fmla="*/ 643382 w 7729221"/>
              <a:gd name="connsiteY3" fmla="*/ 3817700 h 5246386"/>
              <a:gd name="connsiteX4" fmla="*/ 635000 w 7729221"/>
              <a:gd name="connsiteY4" fmla="*/ 2690638 h 5246386"/>
              <a:gd name="connsiteX5" fmla="*/ 1820926 w 7729221"/>
              <a:gd name="connsiteY5" fmla="*/ 2570877 h 5246386"/>
              <a:gd name="connsiteX6" fmla="*/ 0 w 7729221"/>
              <a:gd name="connsiteY6" fmla="*/ 2425208 h 5246386"/>
              <a:gd name="connsiteX7" fmla="*/ 6731 w 7729221"/>
              <a:gd name="connsiteY7" fmla="*/ 1203087 h 5246386"/>
              <a:gd name="connsiteX8" fmla="*/ 845820 w 7729221"/>
              <a:gd name="connsiteY8" fmla="*/ 1145175 h 5246386"/>
              <a:gd name="connsiteX9" fmla="*/ 875157 w 7729221"/>
              <a:gd name="connsiteY9" fmla="*/ 2556 h 5246386"/>
              <a:gd name="connsiteX10" fmla="*/ 6476136 w 7729221"/>
              <a:gd name="connsiteY10" fmla="*/ 0 h 5246386"/>
              <a:gd name="connsiteX0" fmla="*/ 6126768 w 6476136"/>
              <a:gd name="connsiteY0" fmla="*/ 4598635 h 5055886"/>
              <a:gd name="connsiteX1" fmla="*/ 375920 w 6476136"/>
              <a:gd name="connsiteY1" fmla="*/ 5055886 h 5055886"/>
              <a:gd name="connsiteX2" fmla="*/ 362394 w 6476136"/>
              <a:gd name="connsiteY2" fmla="*/ 3831225 h 5055886"/>
              <a:gd name="connsiteX3" fmla="*/ 643382 w 6476136"/>
              <a:gd name="connsiteY3" fmla="*/ 3817700 h 5055886"/>
              <a:gd name="connsiteX4" fmla="*/ 635000 w 6476136"/>
              <a:gd name="connsiteY4" fmla="*/ 2690638 h 5055886"/>
              <a:gd name="connsiteX5" fmla="*/ 1820926 w 6476136"/>
              <a:gd name="connsiteY5" fmla="*/ 2570877 h 5055886"/>
              <a:gd name="connsiteX6" fmla="*/ 0 w 6476136"/>
              <a:gd name="connsiteY6" fmla="*/ 2425208 h 5055886"/>
              <a:gd name="connsiteX7" fmla="*/ 6731 w 6476136"/>
              <a:gd name="connsiteY7" fmla="*/ 1203087 h 5055886"/>
              <a:gd name="connsiteX8" fmla="*/ 845820 w 6476136"/>
              <a:gd name="connsiteY8" fmla="*/ 1145175 h 5055886"/>
              <a:gd name="connsiteX9" fmla="*/ 875157 w 6476136"/>
              <a:gd name="connsiteY9" fmla="*/ 2556 h 5055886"/>
              <a:gd name="connsiteX10" fmla="*/ 6476136 w 6476136"/>
              <a:gd name="connsiteY10" fmla="*/ 0 h 5055886"/>
              <a:gd name="connsiteX0" fmla="*/ 6464974 w 6476136"/>
              <a:gd name="connsiteY0" fmla="*/ 5026810 h 5055886"/>
              <a:gd name="connsiteX1" fmla="*/ 375920 w 6476136"/>
              <a:gd name="connsiteY1" fmla="*/ 5055886 h 5055886"/>
              <a:gd name="connsiteX2" fmla="*/ 362394 w 6476136"/>
              <a:gd name="connsiteY2" fmla="*/ 3831225 h 5055886"/>
              <a:gd name="connsiteX3" fmla="*/ 643382 w 6476136"/>
              <a:gd name="connsiteY3" fmla="*/ 3817700 h 5055886"/>
              <a:gd name="connsiteX4" fmla="*/ 635000 w 6476136"/>
              <a:gd name="connsiteY4" fmla="*/ 2690638 h 5055886"/>
              <a:gd name="connsiteX5" fmla="*/ 1820926 w 6476136"/>
              <a:gd name="connsiteY5" fmla="*/ 2570877 h 5055886"/>
              <a:gd name="connsiteX6" fmla="*/ 0 w 6476136"/>
              <a:gd name="connsiteY6" fmla="*/ 2425208 h 5055886"/>
              <a:gd name="connsiteX7" fmla="*/ 6731 w 6476136"/>
              <a:gd name="connsiteY7" fmla="*/ 1203087 h 5055886"/>
              <a:gd name="connsiteX8" fmla="*/ 845820 w 6476136"/>
              <a:gd name="connsiteY8" fmla="*/ 1145175 h 5055886"/>
              <a:gd name="connsiteX9" fmla="*/ 875157 w 6476136"/>
              <a:gd name="connsiteY9" fmla="*/ 2556 h 5055886"/>
              <a:gd name="connsiteX10" fmla="*/ 6476136 w 6476136"/>
              <a:gd name="connsiteY10" fmla="*/ 0 h 5055886"/>
              <a:gd name="connsiteX0" fmla="*/ 6464974 w 6476136"/>
              <a:gd name="connsiteY0" fmla="*/ 5026810 h 5055886"/>
              <a:gd name="connsiteX1" fmla="*/ 375920 w 6476136"/>
              <a:gd name="connsiteY1" fmla="*/ 5055886 h 5055886"/>
              <a:gd name="connsiteX2" fmla="*/ 362394 w 6476136"/>
              <a:gd name="connsiteY2" fmla="*/ 3831225 h 5055886"/>
              <a:gd name="connsiteX3" fmla="*/ 643382 w 6476136"/>
              <a:gd name="connsiteY3" fmla="*/ 3817700 h 5055886"/>
              <a:gd name="connsiteX4" fmla="*/ 635000 w 6476136"/>
              <a:gd name="connsiteY4" fmla="*/ 2690638 h 5055886"/>
              <a:gd name="connsiteX5" fmla="*/ 1820926 w 6476136"/>
              <a:gd name="connsiteY5" fmla="*/ 2570877 h 5055886"/>
              <a:gd name="connsiteX6" fmla="*/ 0 w 6476136"/>
              <a:gd name="connsiteY6" fmla="*/ 2425208 h 5055886"/>
              <a:gd name="connsiteX7" fmla="*/ 6731 w 6476136"/>
              <a:gd name="connsiteY7" fmla="*/ 1203087 h 5055886"/>
              <a:gd name="connsiteX8" fmla="*/ 845820 w 6476136"/>
              <a:gd name="connsiteY8" fmla="*/ 1145175 h 5055886"/>
              <a:gd name="connsiteX9" fmla="*/ 875157 w 6476136"/>
              <a:gd name="connsiteY9" fmla="*/ 2556 h 5055886"/>
              <a:gd name="connsiteX10" fmla="*/ 6476136 w 6476136"/>
              <a:gd name="connsiteY10" fmla="*/ 0 h 5055886"/>
              <a:gd name="connsiteX11" fmla="*/ 6464974 w 6476136"/>
              <a:gd name="connsiteY11" fmla="*/ 5026810 h 5055886"/>
              <a:gd name="connsiteX0" fmla="*/ 6464974 w 6476136"/>
              <a:gd name="connsiteY0" fmla="*/ 5026810 h 5026810"/>
              <a:gd name="connsiteX1" fmla="*/ 383972 w 6476136"/>
              <a:gd name="connsiteY1" fmla="*/ 5011971 h 5026810"/>
              <a:gd name="connsiteX2" fmla="*/ 362394 w 6476136"/>
              <a:gd name="connsiteY2" fmla="*/ 3831225 h 5026810"/>
              <a:gd name="connsiteX3" fmla="*/ 643382 w 6476136"/>
              <a:gd name="connsiteY3" fmla="*/ 3817700 h 5026810"/>
              <a:gd name="connsiteX4" fmla="*/ 635000 w 6476136"/>
              <a:gd name="connsiteY4" fmla="*/ 2690638 h 5026810"/>
              <a:gd name="connsiteX5" fmla="*/ 1820926 w 6476136"/>
              <a:gd name="connsiteY5" fmla="*/ 2570877 h 5026810"/>
              <a:gd name="connsiteX6" fmla="*/ 0 w 6476136"/>
              <a:gd name="connsiteY6" fmla="*/ 2425208 h 5026810"/>
              <a:gd name="connsiteX7" fmla="*/ 6731 w 6476136"/>
              <a:gd name="connsiteY7" fmla="*/ 1203087 h 5026810"/>
              <a:gd name="connsiteX8" fmla="*/ 845820 w 6476136"/>
              <a:gd name="connsiteY8" fmla="*/ 1145175 h 5026810"/>
              <a:gd name="connsiteX9" fmla="*/ 875157 w 6476136"/>
              <a:gd name="connsiteY9" fmla="*/ 2556 h 5026810"/>
              <a:gd name="connsiteX10" fmla="*/ 6476136 w 6476136"/>
              <a:gd name="connsiteY10" fmla="*/ 0 h 5026810"/>
              <a:gd name="connsiteX11" fmla="*/ 6464974 w 6476136"/>
              <a:gd name="connsiteY11" fmla="*/ 5026810 h 5026810"/>
              <a:gd name="connsiteX0" fmla="*/ 6464974 w 6476136"/>
              <a:gd name="connsiteY0" fmla="*/ 5026810 h 5029595"/>
              <a:gd name="connsiteX1" fmla="*/ 389142 w 6476136"/>
              <a:gd name="connsiteY1" fmla="*/ 5029595 h 5029595"/>
              <a:gd name="connsiteX2" fmla="*/ 362394 w 6476136"/>
              <a:gd name="connsiteY2" fmla="*/ 3831225 h 5029595"/>
              <a:gd name="connsiteX3" fmla="*/ 643382 w 6476136"/>
              <a:gd name="connsiteY3" fmla="*/ 3817700 h 5029595"/>
              <a:gd name="connsiteX4" fmla="*/ 635000 w 6476136"/>
              <a:gd name="connsiteY4" fmla="*/ 2690638 h 5029595"/>
              <a:gd name="connsiteX5" fmla="*/ 1820926 w 6476136"/>
              <a:gd name="connsiteY5" fmla="*/ 2570877 h 5029595"/>
              <a:gd name="connsiteX6" fmla="*/ 0 w 6476136"/>
              <a:gd name="connsiteY6" fmla="*/ 2425208 h 5029595"/>
              <a:gd name="connsiteX7" fmla="*/ 6731 w 6476136"/>
              <a:gd name="connsiteY7" fmla="*/ 1203087 h 5029595"/>
              <a:gd name="connsiteX8" fmla="*/ 845820 w 6476136"/>
              <a:gd name="connsiteY8" fmla="*/ 1145175 h 5029595"/>
              <a:gd name="connsiteX9" fmla="*/ 875157 w 6476136"/>
              <a:gd name="connsiteY9" fmla="*/ 2556 h 5029595"/>
              <a:gd name="connsiteX10" fmla="*/ 6476136 w 6476136"/>
              <a:gd name="connsiteY10" fmla="*/ 0 h 5029595"/>
              <a:gd name="connsiteX11" fmla="*/ 6464974 w 6476136"/>
              <a:gd name="connsiteY11" fmla="*/ 5026810 h 5029595"/>
              <a:gd name="connsiteX0" fmla="*/ 6284003 w 6476136"/>
              <a:gd name="connsiteY0" fmla="*/ 4899919 h 5029595"/>
              <a:gd name="connsiteX1" fmla="*/ 389142 w 6476136"/>
              <a:gd name="connsiteY1" fmla="*/ 5029595 h 5029595"/>
              <a:gd name="connsiteX2" fmla="*/ 362394 w 6476136"/>
              <a:gd name="connsiteY2" fmla="*/ 3831225 h 5029595"/>
              <a:gd name="connsiteX3" fmla="*/ 643382 w 6476136"/>
              <a:gd name="connsiteY3" fmla="*/ 3817700 h 5029595"/>
              <a:gd name="connsiteX4" fmla="*/ 635000 w 6476136"/>
              <a:gd name="connsiteY4" fmla="*/ 2690638 h 5029595"/>
              <a:gd name="connsiteX5" fmla="*/ 1820926 w 6476136"/>
              <a:gd name="connsiteY5" fmla="*/ 2570877 h 5029595"/>
              <a:gd name="connsiteX6" fmla="*/ 0 w 6476136"/>
              <a:gd name="connsiteY6" fmla="*/ 2425208 h 5029595"/>
              <a:gd name="connsiteX7" fmla="*/ 6731 w 6476136"/>
              <a:gd name="connsiteY7" fmla="*/ 1203087 h 5029595"/>
              <a:gd name="connsiteX8" fmla="*/ 845820 w 6476136"/>
              <a:gd name="connsiteY8" fmla="*/ 1145175 h 5029595"/>
              <a:gd name="connsiteX9" fmla="*/ 875157 w 6476136"/>
              <a:gd name="connsiteY9" fmla="*/ 2556 h 5029595"/>
              <a:gd name="connsiteX10" fmla="*/ 6476136 w 6476136"/>
              <a:gd name="connsiteY10" fmla="*/ 0 h 5029595"/>
              <a:gd name="connsiteX11" fmla="*/ 6284003 w 6476136"/>
              <a:gd name="connsiteY11" fmla="*/ 4899919 h 5029595"/>
              <a:gd name="connsiteX0" fmla="*/ 5498077 w 6476136"/>
              <a:gd name="connsiteY0" fmla="*/ 5023287 h 5029595"/>
              <a:gd name="connsiteX1" fmla="*/ 389142 w 6476136"/>
              <a:gd name="connsiteY1" fmla="*/ 5029595 h 5029595"/>
              <a:gd name="connsiteX2" fmla="*/ 362394 w 6476136"/>
              <a:gd name="connsiteY2" fmla="*/ 3831225 h 5029595"/>
              <a:gd name="connsiteX3" fmla="*/ 643382 w 6476136"/>
              <a:gd name="connsiteY3" fmla="*/ 3817700 h 5029595"/>
              <a:gd name="connsiteX4" fmla="*/ 635000 w 6476136"/>
              <a:gd name="connsiteY4" fmla="*/ 2690638 h 5029595"/>
              <a:gd name="connsiteX5" fmla="*/ 1820926 w 6476136"/>
              <a:gd name="connsiteY5" fmla="*/ 2570877 h 5029595"/>
              <a:gd name="connsiteX6" fmla="*/ 0 w 6476136"/>
              <a:gd name="connsiteY6" fmla="*/ 2425208 h 5029595"/>
              <a:gd name="connsiteX7" fmla="*/ 6731 w 6476136"/>
              <a:gd name="connsiteY7" fmla="*/ 1203087 h 5029595"/>
              <a:gd name="connsiteX8" fmla="*/ 845820 w 6476136"/>
              <a:gd name="connsiteY8" fmla="*/ 1145175 h 5029595"/>
              <a:gd name="connsiteX9" fmla="*/ 875157 w 6476136"/>
              <a:gd name="connsiteY9" fmla="*/ 2556 h 5029595"/>
              <a:gd name="connsiteX10" fmla="*/ 6476136 w 6476136"/>
              <a:gd name="connsiteY10" fmla="*/ 0 h 5029595"/>
              <a:gd name="connsiteX11" fmla="*/ 5498077 w 6476136"/>
              <a:gd name="connsiteY11" fmla="*/ 5023287 h 5029595"/>
              <a:gd name="connsiteX0" fmla="*/ 5498077 w 6476136"/>
              <a:gd name="connsiteY0" fmla="*/ 5023287 h 5029595"/>
              <a:gd name="connsiteX1" fmla="*/ 389142 w 6476136"/>
              <a:gd name="connsiteY1" fmla="*/ 5029595 h 5029595"/>
              <a:gd name="connsiteX2" fmla="*/ 362394 w 6476136"/>
              <a:gd name="connsiteY2" fmla="*/ 3831225 h 5029595"/>
              <a:gd name="connsiteX3" fmla="*/ 643382 w 6476136"/>
              <a:gd name="connsiteY3" fmla="*/ 3817700 h 5029595"/>
              <a:gd name="connsiteX4" fmla="*/ 635000 w 6476136"/>
              <a:gd name="connsiteY4" fmla="*/ 2690638 h 5029595"/>
              <a:gd name="connsiteX5" fmla="*/ 1820926 w 6476136"/>
              <a:gd name="connsiteY5" fmla="*/ 2570877 h 5029595"/>
              <a:gd name="connsiteX6" fmla="*/ 0 w 6476136"/>
              <a:gd name="connsiteY6" fmla="*/ 2425208 h 5029595"/>
              <a:gd name="connsiteX7" fmla="*/ 6731 w 6476136"/>
              <a:gd name="connsiteY7" fmla="*/ 1203087 h 5029595"/>
              <a:gd name="connsiteX8" fmla="*/ 845820 w 6476136"/>
              <a:gd name="connsiteY8" fmla="*/ 1145175 h 5029595"/>
              <a:gd name="connsiteX9" fmla="*/ 875157 w 6476136"/>
              <a:gd name="connsiteY9" fmla="*/ 2556 h 5029595"/>
              <a:gd name="connsiteX10" fmla="*/ 6476136 w 6476136"/>
              <a:gd name="connsiteY10" fmla="*/ 0 h 5029595"/>
              <a:gd name="connsiteX11" fmla="*/ 5498077 w 6476136"/>
              <a:gd name="connsiteY11" fmla="*/ 5023287 h 5029595"/>
              <a:gd name="connsiteX0" fmla="*/ 5498077 w 5498077"/>
              <a:gd name="connsiteY0" fmla="*/ 5020731 h 5027039"/>
              <a:gd name="connsiteX1" fmla="*/ 389142 w 5498077"/>
              <a:gd name="connsiteY1" fmla="*/ 5027039 h 5027039"/>
              <a:gd name="connsiteX2" fmla="*/ 362394 w 5498077"/>
              <a:gd name="connsiteY2" fmla="*/ 3828669 h 5027039"/>
              <a:gd name="connsiteX3" fmla="*/ 643382 w 5498077"/>
              <a:gd name="connsiteY3" fmla="*/ 3815144 h 5027039"/>
              <a:gd name="connsiteX4" fmla="*/ 635000 w 5498077"/>
              <a:gd name="connsiteY4" fmla="*/ 2688082 h 5027039"/>
              <a:gd name="connsiteX5" fmla="*/ 1820926 w 5498077"/>
              <a:gd name="connsiteY5" fmla="*/ 2568321 h 5027039"/>
              <a:gd name="connsiteX6" fmla="*/ 0 w 5498077"/>
              <a:gd name="connsiteY6" fmla="*/ 2422652 h 5027039"/>
              <a:gd name="connsiteX7" fmla="*/ 6731 w 5498077"/>
              <a:gd name="connsiteY7" fmla="*/ 1200531 h 5027039"/>
              <a:gd name="connsiteX8" fmla="*/ 845820 w 5498077"/>
              <a:gd name="connsiteY8" fmla="*/ 1142619 h 5027039"/>
              <a:gd name="connsiteX9" fmla="*/ 875157 w 5498077"/>
              <a:gd name="connsiteY9" fmla="*/ 0 h 5027039"/>
              <a:gd name="connsiteX10" fmla="*/ 5090423 w 5498077"/>
              <a:gd name="connsiteY10" fmla="*/ 230080 h 5027039"/>
              <a:gd name="connsiteX11" fmla="*/ 5498077 w 5498077"/>
              <a:gd name="connsiteY11" fmla="*/ 5020731 h 5027039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75157 w 5498077"/>
              <a:gd name="connsiteY9" fmla="*/ 2556 h 5029595"/>
              <a:gd name="connsiteX10" fmla="*/ 5483387 w 5498077"/>
              <a:gd name="connsiteY10" fmla="*/ 0 h 5029595"/>
              <a:gd name="connsiteX11" fmla="*/ 5498077 w 5498077"/>
              <a:gd name="connsiteY11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25107 w 5498077"/>
              <a:gd name="connsiteY9" fmla="*/ 1017153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25107 w 5498077"/>
              <a:gd name="connsiteY9" fmla="*/ 1017153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76813 w 5498077"/>
              <a:gd name="connsiteY9" fmla="*/ 1002046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76813 w 5498077"/>
              <a:gd name="connsiteY9" fmla="*/ 1002046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1665725 w 5498077"/>
              <a:gd name="connsiteY8" fmla="*/ 1094821 h 5029595"/>
              <a:gd name="connsiteX9" fmla="*/ 876813 w 5498077"/>
              <a:gd name="connsiteY9" fmla="*/ 1002046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7893365"/>
              <a:gd name="connsiteY0" fmla="*/ 5023287 h 5029595"/>
              <a:gd name="connsiteX1" fmla="*/ 389142 w 7893365"/>
              <a:gd name="connsiteY1" fmla="*/ 5029595 h 5029595"/>
              <a:gd name="connsiteX2" fmla="*/ 362394 w 7893365"/>
              <a:gd name="connsiteY2" fmla="*/ 3831225 h 5029595"/>
              <a:gd name="connsiteX3" fmla="*/ 643382 w 7893365"/>
              <a:gd name="connsiteY3" fmla="*/ 3817700 h 5029595"/>
              <a:gd name="connsiteX4" fmla="*/ 635000 w 7893365"/>
              <a:gd name="connsiteY4" fmla="*/ 2690638 h 5029595"/>
              <a:gd name="connsiteX5" fmla="*/ 1820926 w 7893365"/>
              <a:gd name="connsiteY5" fmla="*/ 2570877 h 5029595"/>
              <a:gd name="connsiteX6" fmla="*/ 0 w 7893365"/>
              <a:gd name="connsiteY6" fmla="*/ 2425208 h 5029595"/>
              <a:gd name="connsiteX7" fmla="*/ 6731 w 7893365"/>
              <a:gd name="connsiteY7" fmla="*/ 1203087 h 5029595"/>
              <a:gd name="connsiteX8" fmla="*/ 1665725 w 7893365"/>
              <a:gd name="connsiteY8" fmla="*/ 1094821 h 5029595"/>
              <a:gd name="connsiteX9" fmla="*/ 876813 w 7893365"/>
              <a:gd name="connsiteY9" fmla="*/ 1002046 h 5029595"/>
              <a:gd name="connsiteX10" fmla="*/ 875157 w 7893365"/>
              <a:gd name="connsiteY10" fmla="*/ 2556 h 5029595"/>
              <a:gd name="connsiteX11" fmla="*/ 7893358 w 7893365"/>
              <a:gd name="connsiteY11" fmla="*/ 0 h 5029595"/>
              <a:gd name="connsiteX12" fmla="*/ 5498077 w 7893365"/>
              <a:gd name="connsiteY12" fmla="*/ 5023287 h 5029595"/>
              <a:gd name="connsiteX0" fmla="*/ 7908048 w 7908048"/>
              <a:gd name="connsiteY0" fmla="*/ 5023288 h 5029595"/>
              <a:gd name="connsiteX1" fmla="*/ 389142 w 7908048"/>
              <a:gd name="connsiteY1" fmla="*/ 5029595 h 5029595"/>
              <a:gd name="connsiteX2" fmla="*/ 362394 w 7908048"/>
              <a:gd name="connsiteY2" fmla="*/ 3831225 h 5029595"/>
              <a:gd name="connsiteX3" fmla="*/ 643382 w 7908048"/>
              <a:gd name="connsiteY3" fmla="*/ 3817700 h 5029595"/>
              <a:gd name="connsiteX4" fmla="*/ 635000 w 7908048"/>
              <a:gd name="connsiteY4" fmla="*/ 2690638 h 5029595"/>
              <a:gd name="connsiteX5" fmla="*/ 1820926 w 7908048"/>
              <a:gd name="connsiteY5" fmla="*/ 2570877 h 5029595"/>
              <a:gd name="connsiteX6" fmla="*/ 0 w 7908048"/>
              <a:gd name="connsiteY6" fmla="*/ 2425208 h 5029595"/>
              <a:gd name="connsiteX7" fmla="*/ 6731 w 7908048"/>
              <a:gd name="connsiteY7" fmla="*/ 1203087 h 5029595"/>
              <a:gd name="connsiteX8" fmla="*/ 1665725 w 7908048"/>
              <a:gd name="connsiteY8" fmla="*/ 1094821 h 5029595"/>
              <a:gd name="connsiteX9" fmla="*/ 876813 w 7908048"/>
              <a:gd name="connsiteY9" fmla="*/ 1002046 h 5029595"/>
              <a:gd name="connsiteX10" fmla="*/ 875157 w 7908048"/>
              <a:gd name="connsiteY10" fmla="*/ 2556 h 5029595"/>
              <a:gd name="connsiteX11" fmla="*/ 7893358 w 7908048"/>
              <a:gd name="connsiteY11" fmla="*/ 0 h 5029595"/>
              <a:gd name="connsiteX12" fmla="*/ 7908048 w 7908048"/>
              <a:gd name="connsiteY12" fmla="*/ 5023288 h 5029595"/>
              <a:gd name="connsiteX0" fmla="*/ 7908048 w 7908048"/>
              <a:gd name="connsiteY0" fmla="*/ 5023288 h 5029595"/>
              <a:gd name="connsiteX1" fmla="*/ 389142 w 7908048"/>
              <a:gd name="connsiteY1" fmla="*/ 5029595 h 5029595"/>
              <a:gd name="connsiteX2" fmla="*/ 208893 w 7908048"/>
              <a:gd name="connsiteY2" fmla="*/ 3841690 h 5029595"/>
              <a:gd name="connsiteX3" fmla="*/ 643382 w 7908048"/>
              <a:gd name="connsiteY3" fmla="*/ 3817700 h 5029595"/>
              <a:gd name="connsiteX4" fmla="*/ 635000 w 7908048"/>
              <a:gd name="connsiteY4" fmla="*/ 2690638 h 5029595"/>
              <a:gd name="connsiteX5" fmla="*/ 1820926 w 7908048"/>
              <a:gd name="connsiteY5" fmla="*/ 2570877 h 5029595"/>
              <a:gd name="connsiteX6" fmla="*/ 0 w 7908048"/>
              <a:gd name="connsiteY6" fmla="*/ 2425208 h 5029595"/>
              <a:gd name="connsiteX7" fmla="*/ 6731 w 7908048"/>
              <a:gd name="connsiteY7" fmla="*/ 1203087 h 5029595"/>
              <a:gd name="connsiteX8" fmla="*/ 1665725 w 7908048"/>
              <a:gd name="connsiteY8" fmla="*/ 1094821 h 5029595"/>
              <a:gd name="connsiteX9" fmla="*/ 876813 w 7908048"/>
              <a:gd name="connsiteY9" fmla="*/ 1002046 h 5029595"/>
              <a:gd name="connsiteX10" fmla="*/ 875157 w 7908048"/>
              <a:gd name="connsiteY10" fmla="*/ 2556 h 5029595"/>
              <a:gd name="connsiteX11" fmla="*/ 7893358 w 7908048"/>
              <a:gd name="connsiteY11" fmla="*/ 0 h 5029595"/>
              <a:gd name="connsiteX12" fmla="*/ 7908048 w 7908048"/>
              <a:gd name="connsiteY12" fmla="*/ 5023288 h 5029595"/>
              <a:gd name="connsiteX0" fmla="*/ 7908048 w 7908048"/>
              <a:gd name="connsiteY0" fmla="*/ 5020732 h 5027039"/>
              <a:gd name="connsiteX1" fmla="*/ 389142 w 7908048"/>
              <a:gd name="connsiteY1" fmla="*/ 5027039 h 5027039"/>
              <a:gd name="connsiteX2" fmla="*/ 208893 w 7908048"/>
              <a:gd name="connsiteY2" fmla="*/ 3839134 h 5027039"/>
              <a:gd name="connsiteX3" fmla="*/ 643382 w 7908048"/>
              <a:gd name="connsiteY3" fmla="*/ 3815144 h 5027039"/>
              <a:gd name="connsiteX4" fmla="*/ 635000 w 7908048"/>
              <a:gd name="connsiteY4" fmla="*/ 2688082 h 5027039"/>
              <a:gd name="connsiteX5" fmla="*/ 1820926 w 7908048"/>
              <a:gd name="connsiteY5" fmla="*/ 2568321 h 5027039"/>
              <a:gd name="connsiteX6" fmla="*/ 0 w 7908048"/>
              <a:gd name="connsiteY6" fmla="*/ 2422652 h 5027039"/>
              <a:gd name="connsiteX7" fmla="*/ 6731 w 7908048"/>
              <a:gd name="connsiteY7" fmla="*/ 1200531 h 5027039"/>
              <a:gd name="connsiteX8" fmla="*/ 1665725 w 7908048"/>
              <a:gd name="connsiteY8" fmla="*/ 1092265 h 5027039"/>
              <a:gd name="connsiteX9" fmla="*/ 876813 w 7908048"/>
              <a:gd name="connsiteY9" fmla="*/ 999490 h 5027039"/>
              <a:gd name="connsiteX10" fmla="*/ 875157 w 7908048"/>
              <a:gd name="connsiteY10" fmla="*/ 0 h 5027039"/>
              <a:gd name="connsiteX11" fmla="*/ 7003049 w 7908048"/>
              <a:gd name="connsiteY11" fmla="*/ 447405 h 5027039"/>
              <a:gd name="connsiteX12" fmla="*/ 7908048 w 7908048"/>
              <a:gd name="connsiteY12" fmla="*/ 5020732 h 5027039"/>
              <a:gd name="connsiteX0" fmla="*/ 7908048 w 7908048"/>
              <a:gd name="connsiteY0" fmla="*/ 5020732 h 5027039"/>
              <a:gd name="connsiteX1" fmla="*/ 389142 w 7908048"/>
              <a:gd name="connsiteY1" fmla="*/ 5027039 h 5027039"/>
              <a:gd name="connsiteX2" fmla="*/ 208893 w 7908048"/>
              <a:gd name="connsiteY2" fmla="*/ 3839134 h 5027039"/>
              <a:gd name="connsiteX3" fmla="*/ 643382 w 7908048"/>
              <a:gd name="connsiteY3" fmla="*/ 3815144 h 5027039"/>
              <a:gd name="connsiteX4" fmla="*/ 635000 w 7908048"/>
              <a:gd name="connsiteY4" fmla="*/ 2688082 h 5027039"/>
              <a:gd name="connsiteX5" fmla="*/ 1820926 w 7908048"/>
              <a:gd name="connsiteY5" fmla="*/ 2568321 h 5027039"/>
              <a:gd name="connsiteX6" fmla="*/ 0 w 7908048"/>
              <a:gd name="connsiteY6" fmla="*/ 2422652 h 5027039"/>
              <a:gd name="connsiteX7" fmla="*/ 6731 w 7908048"/>
              <a:gd name="connsiteY7" fmla="*/ 1200531 h 5027039"/>
              <a:gd name="connsiteX8" fmla="*/ 1665725 w 7908048"/>
              <a:gd name="connsiteY8" fmla="*/ 1092265 h 5027039"/>
              <a:gd name="connsiteX9" fmla="*/ 876813 w 7908048"/>
              <a:gd name="connsiteY9" fmla="*/ 999490 h 5027039"/>
              <a:gd name="connsiteX10" fmla="*/ 875157 w 7908048"/>
              <a:gd name="connsiteY10" fmla="*/ 0 h 5027039"/>
              <a:gd name="connsiteX11" fmla="*/ 7156551 w 7908048"/>
              <a:gd name="connsiteY11" fmla="*/ 7907 h 5027039"/>
              <a:gd name="connsiteX12" fmla="*/ 7908048 w 7908048"/>
              <a:gd name="connsiteY12" fmla="*/ 5020732 h 5027039"/>
              <a:gd name="connsiteX0" fmla="*/ 6772137 w 7156596"/>
              <a:gd name="connsiteY0" fmla="*/ 4895162 h 5027039"/>
              <a:gd name="connsiteX1" fmla="*/ 389142 w 7156596"/>
              <a:gd name="connsiteY1" fmla="*/ 5027039 h 5027039"/>
              <a:gd name="connsiteX2" fmla="*/ 208893 w 7156596"/>
              <a:gd name="connsiteY2" fmla="*/ 3839134 h 5027039"/>
              <a:gd name="connsiteX3" fmla="*/ 643382 w 7156596"/>
              <a:gd name="connsiteY3" fmla="*/ 3815144 h 5027039"/>
              <a:gd name="connsiteX4" fmla="*/ 635000 w 7156596"/>
              <a:gd name="connsiteY4" fmla="*/ 2688082 h 5027039"/>
              <a:gd name="connsiteX5" fmla="*/ 1820926 w 7156596"/>
              <a:gd name="connsiteY5" fmla="*/ 2568321 h 5027039"/>
              <a:gd name="connsiteX6" fmla="*/ 0 w 7156596"/>
              <a:gd name="connsiteY6" fmla="*/ 2422652 h 5027039"/>
              <a:gd name="connsiteX7" fmla="*/ 6731 w 7156596"/>
              <a:gd name="connsiteY7" fmla="*/ 1200531 h 5027039"/>
              <a:gd name="connsiteX8" fmla="*/ 1665725 w 7156596"/>
              <a:gd name="connsiteY8" fmla="*/ 1092265 h 5027039"/>
              <a:gd name="connsiteX9" fmla="*/ 876813 w 7156596"/>
              <a:gd name="connsiteY9" fmla="*/ 999490 h 5027039"/>
              <a:gd name="connsiteX10" fmla="*/ 875157 w 7156596"/>
              <a:gd name="connsiteY10" fmla="*/ 0 h 5027039"/>
              <a:gd name="connsiteX11" fmla="*/ 7156551 w 7156596"/>
              <a:gd name="connsiteY11" fmla="*/ 7907 h 5027039"/>
              <a:gd name="connsiteX12" fmla="*/ 6772137 w 7156596"/>
              <a:gd name="connsiteY12" fmla="*/ 4895162 h 5027039"/>
              <a:gd name="connsiteX0" fmla="*/ 7140541 w 7157172"/>
              <a:gd name="connsiteY0" fmla="*/ 5010268 h 5027039"/>
              <a:gd name="connsiteX1" fmla="*/ 389142 w 7157172"/>
              <a:gd name="connsiteY1" fmla="*/ 5027039 h 5027039"/>
              <a:gd name="connsiteX2" fmla="*/ 208893 w 7157172"/>
              <a:gd name="connsiteY2" fmla="*/ 3839134 h 5027039"/>
              <a:gd name="connsiteX3" fmla="*/ 643382 w 7157172"/>
              <a:gd name="connsiteY3" fmla="*/ 3815144 h 5027039"/>
              <a:gd name="connsiteX4" fmla="*/ 635000 w 7157172"/>
              <a:gd name="connsiteY4" fmla="*/ 2688082 h 5027039"/>
              <a:gd name="connsiteX5" fmla="*/ 1820926 w 7157172"/>
              <a:gd name="connsiteY5" fmla="*/ 2568321 h 5027039"/>
              <a:gd name="connsiteX6" fmla="*/ 0 w 7157172"/>
              <a:gd name="connsiteY6" fmla="*/ 2422652 h 5027039"/>
              <a:gd name="connsiteX7" fmla="*/ 6731 w 7157172"/>
              <a:gd name="connsiteY7" fmla="*/ 1200531 h 5027039"/>
              <a:gd name="connsiteX8" fmla="*/ 1665725 w 7157172"/>
              <a:gd name="connsiteY8" fmla="*/ 1092265 h 5027039"/>
              <a:gd name="connsiteX9" fmla="*/ 876813 w 7157172"/>
              <a:gd name="connsiteY9" fmla="*/ 999490 h 5027039"/>
              <a:gd name="connsiteX10" fmla="*/ 875157 w 7157172"/>
              <a:gd name="connsiteY10" fmla="*/ 0 h 5027039"/>
              <a:gd name="connsiteX11" fmla="*/ 7156551 w 7157172"/>
              <a:gd name="connsiteY11" fmla="*/ 7907 h 5027039"/>
              <a:gd name="connsiteX12" fmla="*/ 7140541 w 7157172"/>
              <a:gd name="connsiteY12" fmla="*/ 5010268 h 5027039"/>
              <a:gd name="connsiteX0" fmla="*/ 7140541 w 7140541"/>
              <a:gd name="connsiteY0" fmla="*/ 5010268 h 5027039"/>
              <a:gd name="connsiteX1" fmla="*/ 389142 w 7140541"/>
              <a:gd name="connsiteY1" fmla="*/ 5027039 h 5027039"/>
              <a:gd name="connsiteX2" fmla="*/ 208893 w 7140541"/>
              <a:gd name="connsiteY2" fmla="*/ 3839134 h 5027039"/>
              <a:gd name="connsiteX3" fmla="*/ 643382 w 7140541"/>
              <a:gd name="connsiteY3" fmla="*/ 3815144 h 5027039"/>
              <a:gd name="connsiteX4" fmla="*/ 635000 w 7140541"/>
              <a:gd name="connsiteY4" fmla="*/ 2688082 h 5027039"/>
              <a:gd name="connsiteX5" fmla="*/ 1820926 w 7140541"/>
              <a:gd name="connsiteY5" fmla="*/ 2568321 h 5027039"/>
              <a:gd name="connsiteX6" fmla="*/ 0 w 7140541"/>
              <a:gd name="connsiteY6" fmla="*/ 2422652 h 5027039"/>
              <a:gd name="connsiteX7" fmla="*/ 6731 w 7140541"/>
              <a:gd name="connsiteY7" fmla="*/ 1200531 h 5027039"/>
              <a:gd name="connsiteX8" fmla="*/ 1665725 w 7140541"/>
              <a:gd name="connsiteY8" fmla="*/ 1092265 h 5027039"/>
              <a:gd name="connsiteX9" fmla="*/ 876813 w 7140541"/>
              <a:gd name="connsiteY9" fmla="*/ 999490 h 5027039"/>
              <a:gd name="connsiteX10" fmla="*/ 875157 w 7140541"/>
              <a:gd name="connsiteY10" fmla="*/ 0 h 5027039"/>
              <a:gd name="connsiteX11" fmla="*/ 6051341 w 7140541"/>
              <a:gd name="connsiteY11" fmla="*/ 39300 h 5027039"/>
              <a:gd name="connsiteX12" fmla="*/ 7140541 w 7140541"/>
              <a:gd name="connsiteY12" fmla="*/ 5010268 h 5027039"/>
              <a:gd name="connsiteX0" fmla="*/ 7140541 w 7140541"/>
              <a:gd name="connsiteY0" fmla="*/ 5010268 h 5027039"/>
              <a:gd name="connsiteX1" fmla="*/ 389142 w 7140541"/>
              <a:gd name="connsiteY1" fmla="*/ 5027039 h 5027039"/>
              <a:gd name="connsiteX2" fmla="*/ 208893 w 7140541"/>
              <a:gd name="connsiteY2" fmla="*/ 3839134 h 5027039"/>
              <a:gd name="connsiteX3" fmla="*/ 643382 w 7140541"/>
              <a:gd name="connsiteY3" fmla="*/ 3815144 h 5027039"/>
              <a:gd name="connsiteX4" fmla="*/ 635000 w 7140541"/>
              <a:gd name="connsiteY4" fmla="*/ 2688082 h 5027039"/>
              <a:gd name="connsiteX5" fmla="*/ 1820926 w 7140541"/>
              <a:gd name="connsiteY5" fmla="*/ 2568321 h 5027039"/>
              <a:gd name="connsiteX6" fmla="*/ 0 w 7140541"/>
              <a:gd name="connsiteY6" fmla="*/ 2422652 h 5027039"/>
              <a:gd name="connsiteX7" fmla="*/ 6731 w 7140541"/>
              <a:gd name="connsiteY7" fmla="*/ 1200531 h 5027039"/>
              <a:gd name="connsiteX8" fmla="*/ 1665725 w 7140541"/>
              <a:gd name="connsiteY8" fmla="*/ 1092265 h 5027039"/>
              <a:gd name="connsiteX9" fmla="*/ 876813 w 7140541"/>
              <a:gd name="connsiteY9" fmla="*/ 999490 h 5027039"/>
              <a:gd name="connsiteX10" fmla="*/ 875157 w 7140541"/>
              <a:gd name="connsiteY10" fmla="*/ 0 h 5027039"/>
              <a:gd name="connsiteX11" fmla="*/ 6465796 w 7140541"/>
              <a:gd name="connsiteY11" fmla="*/ 18372 h 5027039"/>
              <a:gd name="connsiteX12" fmla="*/ 7140541 w 7140541"/>
              <a:gd name="connsiteY12" fmla="*/ 5010268 h 5027039"/>
              <a:gd name="connsiteX0" fmla="*/ 6465135 w 6467137"/>
              <a:gd name="connsiteY0" fmla="*/ 4968412 h 5027039"/>
              <a:gd name="connsiteX1" fmla="*/ 389142 w 6467137"/>
              <a:gd name="connsiteY1" fmla="*/ 5027039 h 5027039"/>
              <a:gd name="connsiteX2" fmla="*/ 208893 w 6467137"/>
              <a:gd name="connsiteY2" fmla="*/ 3839134 h 5027039"/>
              <a:gd name="connsiteX3" fmla="*/ 643382 w 6467137"/>
              <a:gd name="connsiteY3" fmla="*/ 3815144 h 5027039"/>
              <a:gd name="connsiteX4" fmla="*/ 635000 w 6467137"/>
              <a:gd name="connsiteY4" fmla="*/ 2688082 h 5027039"/>
              <a:gd name="connsiteX5" fmla="*/ 1820926 w 6467137"/>
              <a:gd name="connsiteY5" fmla="*/ 2568321 h 5027039"/>
              <a:gd name="connsiteX6" fmla="*/ 0 w 6467137"/>
              <a:gd name="connsiteY6" fmla="*/ 2422652 h 5027039"/>
              <a:gd name="connsiteX7" fmla="*/ 6731 w 6467137"/>
              <a:gd name="connsiteY7" fmla="*/ 1200531 h 5027039"/>
              <a:gd name="connsiteX8" fmla="*/ 1665725 w 6467137"/>
              <a:gd name="connsiteY8" fmla="*/ 1092265 h 5027039"/>
              <a:gd name="connsiteX9" fmla="*/ 876813 w 6467137"/>
              <a:gd name="connsiteY9" fmla="*/ 999490 h 5027039"/>
              <a:gd name="connsiteX10" fmla="*/ 875157 w 6467137"/>
              <a:gd name="connsiteY10" fmla="*/ 0 h 5027039"/>
              <a:gd name="connsiteX11" fmla="*/ 6465796 w 6467137"/>
              <a:gd name="connsiteY11" fmla="*/ 18372 h 5027039"/>
              <a:gd name="connsiteX12" fmla="*/ 6465135 w 6467137"/>
              <a:gd name="connsiteY12" fmla="*/ 4968412 h 5027039"/>
              <a:gd name="connsiteX0" fmla="*/ 6449786 w 6466417"/>
              <a:gd name="connsiteY0" fmla="*/ 5041662 h 5041662"/>
              <a:gd name="connsiteX1" fmla="*/ 389142 w 6466417"/>
              <a:gd name="connsiteY1" fmla="*/ 5027039 h 5041662"/>
              <a:gd name="connsiteX2" fmla="*/ 208893 w 6466417"/>
              <a:gd name="connsiteY2" fmla="*/ 3839134 h 5041662"/>
              <a:gd name="connsiteX3" fmla="*/ 643382 w 6466417"/>
              <a:gd name="connsiteY3" fmla="*/ 3815144 h 5041662"/>
              <a:gd name="connsiteX4" fmla="*/ 635000 w 6466417"/>
              <a:gd name="connsiteY4" fmla="*/ 2688082 h 5041662"/>
              <a:gd name="connsiteX5" fmla="*/ 1820926 w 6466417"/>
              <a:gd name="connsiteY5" fmla="*/ 2568321 h 5041662"/>
              <a:gd name="connsiteX6" fmla="*/ 0 w 6466417"/>
              <a:gd name="connsiteY6" fmla="*/ 2422652 h 5041662"/>
              <a:gd name="connsiteX7" fmla="*/ 6731 w 6466417"/>
              <a:gd name="connsiteY7" fmla="*/ 1200531 h 5041662"/>
              <a:gd name="connsiteX8" fmla="*/ 1665725 w 6466417"/>
              <a:gd name="connsiteY8" fmla="*/ 1092265 h 5041662"/>
              <a:gd name="connsiteX9" fmla="*/ 876813 w 6466417"/>
              <a:gd name="connsiteY9" fmla="*/ 999490 h 5041662"/>
              <a:gd name="connsiteX10" fmla="*/ 875157 w 6466417"/>
              <a:gd name="connsiteY10" fmla="*/ 0 h 5041662"/>
              <a:gd name="connsiteX11" fmla="*/ 6465796 w 6466417"/>
              <a:gd name="connsiteY11" fmla="*/ 18372 h 5041662"/>
              <a:gd name="connsiteX12" fmla="*/ 6449786 w 6466417"/>
              <a:gd name="connsiteY12" fmla="*/ 5041662 h 5041662"/>
              <a:gd name="connsiteX0" fmla="*/ 6449786 w 6456392"/>
              <a:gd name="connsiteY0" fmla="*/ 5041662 h 5041662"/>
              <a:gd name="connsiteX1" fmla="*/ 389142 w 6456392"/>
              <a:gd name="connsiteY1" fmla="*/ 5027039 h 5041662"/>
              <a:gd name="connsiteX2" fmla="*/ 208893 w 6456392"/>
              <a:gd name="connsiteY2" fmla="*/ 3839134 h 5041662"/>
              <a:gd name="connsiteX3" fmla="*/ 643382 w 6456392"/>
              <a:gd name="connsiteY3" fmla="*/ 3815144 h 5041662"/>
              <a:gd name="connsiteX4" fmla="*/ 635000 w 6456392"/>
              <a:gd name="connsiteY4" fmla="*/ 2688082 h 5041662"/>
              <a:gd name="connsiteX5" fmla="*/ 1820926 w 6456392"/>
              <a:gd name="connsiteY5" fmla="*/ 2568321 h 5041662"/>
              <a:gd name="connsiteX6" fmla="*/ 0 w 6456392"/>
              <a:gd name="connsiteY6" fmla="*/ 2422652 h 5041662"/>
              <a:gd name="connsiteX7" fmla="*/ 6731 w 6456392"/>
              <a:gd name="connsiteY7" fmla="*/ 1200531 h 5041662"/>
              <a:gd name="connsiteX8" fmla="*/ 1665725 w 6456392"/>
              <a:gd name="connsiteY8" fmla="*/ 1092265 h 5041662"/>
              <a:gd name="connsiteX9" fmla="*/ 876813 w 6456392"/>
              <a:gd name="connsiteY9" fmla="*/ 999490 h 5041662"/>
              <a:gd name="connsiteX10" fmla="*/ 875157 w 6456392"/>
              <a:gd name="connsiteY10" fmla="*/ 0 h 5041662"/>
              <a:gd name="connsiteX11" fmla="*/ 6455419 w 6456392"/>
              <a:gd name="connsiteY11" fmla="*/ 13656 h 5041662"/>
              <a:gd name="connsiteX12" fmla="*/ 6449786 w 6456392"/>
              <a:gd name="connsiteY12" fmla="*/ 5041662 h 5041662"/>
              <a:gd name="connsiteX0" fmla="*/ 6449786 w 6469811"/>
              <a:gd name="connsiteY0" fmla="*/ 5041662 h 5041662"/>
              <a:gd name="connsiteX1" fmla="*/ 389142 w 6469811"/>
              <a:gd name="connsiteY1" fmla="*/ 5027039 h 5041662"/>
              <a:gd name="connsiteX2" fmla="*/ 208893 w 6469811"/>
              <a:gd name="connsiteY2" fmla="*/ 3839134 h 5041662"/>
              <a:gd name="connsiteX3" fmla="*/ 643382 w 6469811"/>
              <a:gd name="connsiteY3" fmla="*/ 3815144 h 5041662"/>
              <a:gd name="connsiteX4" fmla="*/ 635000 w 6469811"/>
              <a:gd name="connsiteY4" fmla="*/ 2688082 h 5041662"/>
              <a:gd name="connsiteX5" fmla="*/ 1820926 w 6469811"/>
              <a:gd name="connsiteY5" fmla="*/ 2568321 h 5041662"/>
              <a:gd name="connsiteX6" fmla="*/ 0 w 6469811"/>
              <a:gd name="connsiteY6" fmla="*/ 2422652 h 5041662"/>
              <a:gd name="connsiteX7" fmla="*/ 6731 w 6469811"/>
              <a:gd name="connsiteY7" fmla="*/ 1200531 h 5041662"/>
              <a:gd name="connsiteX8" fmla="*/ 1665725 w 6469811"/>
              <a:gd name="connsiteY8" fmla="*/ 1092265 h 5041662"/>
              <a:gd name="connsiteX9" fmla="*/ 876813 w 6469811"/>
              <a:gd name="connsiteY9" fmla="*/ 999490 h 5041662"/>
              <a:gd name="connsiteX10" fmla="*/ 875157 w 6469811"/>
              <a:gd name="connsiteY10" fmla="*/ 0 h 5041662"/>
              <a:gd name="connsiteX11" fmla="*/ 6469257 w 6469811"/>
              <a:gd name="connsiteY11" fmla="*/ 11298 h 5041662"/>
              <a:gd name="connsiteX12" fmla="*/ 6449786 w 6469811"/>
              <a:gd name="connsiteY12" fmla="*/ 5041662 h 5041662"/>
              <a:gd name="connsiteX0" fmla="*/ 6467083 w 6470459"/>
              <a:gd name="connsiteY0" fmla="*/ 5034587 h 5034587"/>
              <a:gd name="connsiteX1" fmla="*/ 389142 w 6470459"/>
              <a:gd name="connsiteY1" fmla="*/ 5027039 h 5034587"/>
              <a:gd name="connsiteX2" fmla="*/ 208893 w 6470459"/>
              <a:gd name="connsiteY2" fmla="*/ 3839134 h 5034587"/>
              <a:gd name="connsiteX3" fmla="*/ 643382 w 6470459"/>
              <a:gd name="connsiteY3" fmla="*/ 3815144 h 5034587"/>
              <a:gd name="connsiteX4" fmla="*/ 635000 w 6470459"/>
              <a:gd name="connsiteY4" fmla="*/ 2688082 h 5034587"/>
              <a:gd name="connsiteX5" fmla="*/ 1820926 w 6470459"/>
              <a:gd name="connsiteY5" fmla="*/ 2568321 h 5034587"/>
              <a:gd name="connsiteX6" fmla="*/ 0 w 6470459"/>
              <a:gd name="connsiteY6" fmla="*/ 2422652 h 5034587"/>
              <a:gd name="connsiteX7" fmla="*/ 6731 w 6470459"/>
              <a:gd name="connsiteY7" fmla="*/ 1200531 h 5034587"/>
              <a:gd name="connsiteX8" fmla="*/ 1665725 w 6470459"/>
              <a:gd name="connsiteY8" fmla="*/ 1092265 h 5034587"/>
              <a:gd name="connsiteX9" fmla="*/ 876813 w 6470459"/>
              <a:gd name="connsiteY9" fmla="*/ 999490 h 5034587"/>
              <a:gd name="connsiteX10" fmla="*/ 875157 w 6470459"/>
              <a:gd name="connsiteY10" fmla="*/ 0 h 5034587"/>
              <a:gd name="connsiteX11" fmla="*/ 6469257 w 6470459"/>
              <a:gd name="connsiteY11" fmla="*/ 11298 h 5034587"/>
              <a:gd name="connsiteX12" fmla="*/ 6467083 w 6470459"/>
              <a:gd name="connsiteY12" fmla="*/ 5034587 h 5034587"/>
              <a:gd name="connsiteX0" fmla="*/ 6467083 w 6467083"/>
              <a:gd name="connsiteY0" fmla="*/ 5034587 h 5034587"/>
              <a:gd name="connsiteX1" fmla="*/ 389142 w 6467083"/>
              <a:gd name="connsiteY1" fmla="*/ 5027039 h 5034587"/>
              <a:gd name="connsiteX2" fmla="*/ 208893 w 6467083"/>
              <a:gd name="connsiteY2" fmla="*/ 3839134 h 5034587"/>
              <a:gd name="connsiteX3" fmla="*/ 643382 w 6467083"/>
              <a:gd name="connsiteY3" fmla="*/ 3815144 h 5034587"/>
              <a:gd name="connsiteX4" fmla="*/ 635000 w 6467083"/>
              <a:gd name="connsiteY4" fmla="*/ 2688082 h 5034587"/>
              <a:gd name="connsiteX5" fmla="*/ 1820926 w 6467083"/>
              <a:gd name="connsiteY5" fmla="*/ 2568321 h 5034587"/>
              <a:gd name="connsiteX6" fmla="*/ 0 w 6467083"/>
              <a:gd name="connsiteY6" fmla="*/ 2422652 h 5034587"/>
              <a:gd name="connsiteX7" fmla="*/ 6731 w 6467083"/>
              <a:gd name="connsiteY7" fmla="*/ 1200531 h 5034587"/>
              <a:gd name="connsiteX8" fmla="*/ 1665725 w 6467083"/>
              <a:gd name="connsiteY8" fmla="*/ 1092265 h 5034587"/>
              <a:gd name="connsiteX9" fmla="*/ 876813 w 6467083"/>
              <a:gd name="connsiteY9" fmla="*/ 999490 h 5034587"/>
              <a:gd name="connsiteX10" fmla="*/ 875157 w 6467083"/>
              <a:gd name="connsiteY10" fmla="*/ 0 h 5034587"/>
              <a:gd name="connsiteX11" fmla="*/ 3702473 w 6467083"/>
              <a:gd name="connsiteY11" fmla="*/ 366654 h 5034587"/>
              <a:gd name="connsiteX12" fmla="*/ 6467083 w 6467083"/>
              <a:gd name="connsiteY12" fmla="*/ 5034587 h 5034587"/>
              <a:gd name="connsiteX0" fmla="*/ 6467083 w 6467083"/>
              <a:gd name="connsiteY0" fmla="*/ 5034587 h 5034587"/>
              <a:gd name="connsiteX1" fmla="*/ 389142 w 6467083"/>
              <a:gd name="connsiteY1" fmla="*/ 5027039 h 5034587"/>
              <a:gd name="connsiteX2" fmla="*/ 208893 w 6467083"/>
              <a:gd name="connsiteY2" fmla="*/ 3839134 h 5034587"/>
              <a:gd name="connsiteX3" fmla="*/ 643382 w 6467083"/>
              <a:gd name="connsiteY3" fmla="*/ 3815144 h 5034587"/>
              <a:gd name="connsiteX4" fmla="*/ 635000 w 6467083"/>
              <a:gd name="connsiteY4" fmla="*/ 2688082 h 5034587"/>
              <a:gd name="connsiteX5" fmla="*/ 1820926 w 6467083"/>
              <a:gd name="connsiteY5" fmla="*/ 2568321 h 5034587"/>
              <a:gd name="connsiteX6" fmla="*/ 0 w 6467083"/>
              <a:gd name="connsiteY6" fmla="*/ 2422652 h 5034587"/>
              <a:gd name="connsiteX7" fmla="*/ 6731 w 6467083"/>
              <a:gd name="connsiteY7" fmla="*/ 1200531 h 5034587"/>
              <a:gd name="connsiteX8" fmla="*/ 1665725 w 6467083"/>
              <a:gd name="connsiteY8" fmla="*/ 1092265 h 5034587"/>
              <a:gd name="connsiteX9" fmla="*/ 876813 w 6467083"/>
              <a:gd name="connsiteY9" fmla="*/ 999490 h 5034587"/>
              <a:gd name="connsiteX10" fmla="*/ 875157 w 6467083"/>
              <a:gd name="connsiteY10" fmla="*/ 0 h 5034587"/>
              <a:gd name="connsiteX11" fmla="*/ 5627192 w 6467083"/>
              <a:gd name="connsiteY11" fmla="*/ 11299 h 5034587"/>
              <a:gd name="connsiteX12" fmla="*/ 6467083 w 6467083"/>
              <a:gd name="connsiteY12" fmla="*/ 5034587 h 5034587"/>
              <a:gd name="connsiteX0" fmla="*/ 4301774 w 5627205"/>
              <a:gd name="connsiteY0" fmla="*/ 5089257 h 5089257"/>
              <a:gd name="connsiteX1" fmla="*/ 389142 w 5627205"/>
              <a:gd name="connsiteY1" fmla="*/ 5027039 h 5089257"/>
              <a:gd name="connsiteX2" fmla="*/ 208893 w 5627205"/>
              <a:gd name="connsiteY2" fmla="*/ 3839134 h 5089257"/>
              <a:gd name="connsiteX3" fmla="*/ 643382 w 5627205"/>
              <a:gd name="connsiteY3" fmla="*/ 3815144 h 5089257"/>
              <a:gd name="connsiteX4" fmla="*/ 635000 w 5627205"/>
              <a:gd name="connsiteY4" fmla="*/ 2688082 h 5089257"/>
              <a:gd name="connsiteX5" fmla="*/ 1820926 w 5627205"/>
              <a:gd name="connsiteY5" fmla="*/ 2568321 h 5089257"/>
              <a:gd name="connsiteX6" fmla="*/ 0 w 5627205"/>
              <a:gd name="connsiteY6" fmla="*/ 2422652 h 5089257"/>
              <a:gd name="connsiteX7" fmla="*/ 6731 w 5627205"/>
              <a:gd name="connsiteY7" fmla="*/ 1200531 h 5089257"/>
              <a:gd name="connsiteX8" fmla="*/ 1665725 w 5627205"/>
              <a:gd name="connsiteY8" fmla="*/ 1092265 h 5089257"/>
              <a:gd name="connsiteX9" fmla="*/ 876813 w 5627205"/>
              <a:gd name="connsiteY9" fmla="*/ 999490 h 5089257"/>
              <a:gd name="connsiteX10" fmla="*/ 875157 w 5627205"/>
              <a:gd name="connsiteY10" fmla="*/ 0 h 5089257"/>
              <a:gd name="connsiteX11" fmla="*/ 5627192 w 5627205"/>
              <a:gd name="connsiteY11" fmla="*/ 11299 h 5089257"/>
              <a:gd name="connsiteX12" fmla="*/ 4301774 w 5627205"/>
              <a:gd name="connsiteY12" fmla="*/ 5089257 h 5089257"/>
              <a:gd name="connsiteX0" fmla="*/ 5604970 w 5627704"/>
              <a:gd name="connsiteY0" fmla="*/ 5034587 h 5034587"/>
              <a:gd name="connsiteX1" fmla="*/ 389142 w 5627704"/>
              <a:gd name="connsiteY1" fmla="*/ 5027039 h 5034587"/>
              <a:gd name="connsiteX2" fmla="*/ 208893 w 5627704"/>
              <a:gd name="connsiteY2" fmla="*/ 3839134 h 5034587"/>
              <a:gd name="connsiteX3" fmla="*/ 643382 w 5627704"/>
              <a:gd name="connsiteY3" fmla="*/ 3815144 h 5034587"/>
              <a:gd name="connsiteX4" fmla="*/ 635000 w 5627704"/>
              <a:gd name="connsiteY4" fmla="*/ 2688082 h 5034587"/>
              <a:gd name="connsiteX5" fmla="*/ 1820926 w 5627704"/>
              <a:gd name="connsiteY5" fmla="*/ 2568321 h 5034587"/>
              <a:gd name="connsiteX6" fmla="*/ 0 w 5627704"/>
              <a:gd name="connsiteY6" fmla="*/ 2422652 h 5034587"/>
              <a:gd name="connsiteX7" fmla="*/ 6731 w 5627704"/>
              <a:gd name="connsiteY7" fmla="*/ 1200531 h 5034587"/>
              <a:gd name="connsiteX8" fmla="*/ 1665725 w 5627704"/>
              <a:gd name="connsiteY8" fmla="*/ 1092265 h 5034587"/>
              <a:gd name="connsiteX9" fmla="*/ 876813 w 5627704"/>
              <a:gd name="connsiteY9" fmla="*/ 999490 h 5034587"/>
              <a:gd name="connsiteX10" fmla="*/ 875157 w 5627704"/>
              <a:gd name="connsiteY10" fmla="*/ 0 h 5034587"/>
              <a:gd name="connsiteX11" fmla="*/ 5627192 w 5627704"/>
              <a:gd name="connsiteY11" fmla="*/ 11299 h 5034587"/>
              <a:gd name="connsiteX12" fmla="*/ 5604970 w 5627704"/>
              <a:gd name="connsiteY12" fmla="*/ 5034587 h 5034587"/>
              <a:gd name="connsiteX0" fmla="*/ 5604970 w 5627192"/>
              <a:gd name="connsiteY0" fmla="*/ 5034587 h 5034587"/>
              <a:gd name="connsiteX1" fmla="*/ 389142 w 5627192"/>
              <a:gd name="connsiteY1" fmla="*/ 5027039 h 5034587"/>
              <a:gd name="connsiteX2" fmla="*/ 208893 w 5627192"/>
              <a:gd name="connsiteY2" fmla="*/ 3839134 h 5034587"/>
              <a:gd name="connsiteX3" fmla="*/ 643382 w 5627192"/>
              <a:gd name="connsiteY3" fmla="*/ 3815144 h 5034587"/>
              <a:gd name="connsiteX4" fmla="*/ 635000 w 5627192"/>
              <a:gd name="connsiteY4" fmla="*/ 2688082 h 5034587"/>
              <a:gd name="connsiteX5" fmla="*/ 1820926 w 5627192"/>
              <a:gd name="connsiteY5" fmla="*/ 2568321 h 5034587"/>
              <a:gd name="connsiteX6" fmla="*/ 0 w 5627192"/>
              <a:gd name="connsiteY6" fmla="*/ 2422652 h 5034587"/>
              <a:gd name="connsiteX7" fmla="*/ 6731 w 5627192"/>
              <a:gd name="connsiteY7" fmla="*/ 1200531 h 5034587"/>
              <a:gd name="connsiteX8" fmla="*/ 1665725 w 5627192"/>
              <a:gd name="connsiteY8" fmla="*/ 1092265 h 5034587"/>
              <a:gd name="connsiteX9" fmla="*/ 876813 w 5627192"/>
              <a:gd name="connsiteY9" fmla="*/ 999490 h 5034587"/>
              <a:gd name="connsiteX10" fmla="*/ 875157 w 5627192"/>
              <a:gd name="connsiteY10" fmla="*/ 0 h 5034587"/>
              <a:gd name="connsiteX11" fmla="*/ 5627192 w 5627192"/>
              <a:gd name="connsiteY11" fmla="*/ 11299 h 5034587"/>
              <a:gd name="connsiteX12" fmla="*/ 5604970 w 5627192"/>
              <a:gd name="connsiteY12" fmla="*/ 5034587 h 5034587"/>
              <a:gd name="connsiteX0" fmla="*/ 5604970 w 5607332"/>
              <a:gd name="connsiteY0" fmla="*/ 5034587 h 5034587"/>
              <a:gd name="connsiteX1" fmla="*/ 389142 w 5607332"/>
              <a:gd name="connsiteY1" fmla="*/ 5027039 h 5034587"/>
              <a:gd name="connsiteX2" fmla="*/ 208893 w 5607332"/>
              <a:gd name="connsiteY2" fmla="*/ 3839134 h 5034587"/>
              <a:gd name="connsiteX3" fmla="*/ 643382 w 5607332"/>
              <a:gd name="connsiteY3" fmla="*/ 3815144 h 5034587"/>
              <a:gd name="connsiteX4" fmla="*/ 635000 w 5607332"/>
              <a:gd name="connsiteY4" fmla="*/ 2688082 h 5034587"/>
              <a:gd name="connsiteX5" fmla="*/ 1820926 w 5607332"/>
              <a:gd name="connsiteY5" fmla="*/ 2568321 h 5034587"/>
              <a:gd name="connsiteX6" fmla="*/ 0 w 5607332"/>
              <a:gd name="connsiteY6" fmla="*/ 2422652 h 5034587"/>
              <a:gd name="connsiteX7" fmla="*/ 6731 w 5607332"/>
              <a:gd name="connsiteY7" fmla="*/ 1200531 h 5034587"/>
              <a:gd name="connsiteX8" fmla="*/ 1665725 w 5607332"/>
              <a:gd name="connsiteY8" fmla="*/ 1092265 h 5034587"/>
              <a:gd name="connsiteX9" fmla="*/ 876813 w 5607332"/>
              <a:gd name="connsiteY9" fmla="*/ 999490 h 5034587"/>
              <a:gd name="connsiteX10" fmla="*/ 875157 w 5607332"/>
              <a:gd name="connsiteY10" fmla="*/ 0 h 5034587"/>
              <a:gd name="connsiteX11" fmla="*/ 5606725 w 5607332"/>
              <a:gd name="connsiteY11" fmla="*/ 11299 h 5034587"/>
              <a:gd name="connsiteX12" fmla="*/ 5604970 w 5607332"/>
              <a:gd name="connsiteY12" fmla="*/ 5034587 h 5034587"/>
              <a:gd name="connsiteX0" fmla="*/ 5604970 w 5616549"/>
              <a:gd name="connsiteY0" fmla="*/ 5036682 h 5036682"/>
              <a:gd name="connsiteX1" fmla="*/ 389142 w 5616549"/>
              <a:gd name="connsiteY1" fmla="*/ 5029134 h 5036682"/>
              <a:gd name="connsiteX2" fmla="*/ 208893 w 5616549"/>
              <a:gd name="connsiteY2" fmla="*/ 3841229 h 5036682"/>
              <a:gd name="connsiteX3" fmla="*/ 643382 w 5616549"/>
              <a:gd name="connsiteY3" fmla="*/ 3817239 h 5036682"/>
              <a:gd name="connsiteX4" fmla="*/ 635000 w 5616549"/>
              <a:gd name="connsiteY4" fmla="*/ 2690177 h 5036682"/>
              <a:gd name="connsiteX5" fmla="*/ 1820926 w 5616549"/>
              <a:gd name="connsiteY5" fmla="*/ 2570416 h 5036682"/>
              <a:gd name="connsiteX6" fmla="*/ 0 w 5616549"/>
              <a:gd name="connsiteY6" fmla="*/ 2424747 h 5036682"/>
              <a:gd name="connsiteX7" fmla="*/ 6731 w 5616549"/>
              <a:gd name="connsiteY7" fmla="*/ 1202626 h 5036682"/>
              <a:gd name="connsiteX8" fmla="*/ 1665725 w 5616549"/>
              <a:gd name="connsiteY8" fmla="*/ 1094360 h 5036682"/>
              <a:gd name="connsiteX9" fmla="*/ 876813 w 5616549"/>
              <a:gd name="connsiteY9" fmla="*/ 1001585 h 5036682"/>
              <a:gd name="connsiteX10" fmla="*/ 875157 w 5616549"/>
              <a:gd name="connsiteY10" fmla="*/ 2095 h 5036682"/>
              <a:gd name="connsiteX11" fmla="*/ 5616549 w 5616549"/>
              <a:gd name="connsiteY11" fmla="*/ 0 h 5036682"/>
              <a:gd name="connsiteX12" fmla="*/ 5604970 w 5616549"/>
              <a:gd name="connsiteY12" fmla="*/ 5036682 h 5036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16549" h="5036682">
                <a:moveTo>
                  <a:pt x="5604970" y="5036682"/>
                </a:moveTo>
                <a:lnTo>
                  <a:pt x="389142" y="5029134"/>
                </a:lnTo>
                <a:lnTo>
                  <a:pt x="208893" y="3841229"/>
                </a:lnTo>
                <a:lnTo>
                  <a:pt x="643382" y="3817239"/>
                </a:lnTo>
                <a:lnTo>
                  <a:pt x="635000" y="2690177"/>
                </a:lnTo>
                <a:lnTo>
                  <a:pt x="1820926" y="2570416"/>
                </a:lnTo>
                <a:lnTo>
                  <a:pt x="0" y="2424747"/>
                </a:lnTo>
                <a:cubicBezTo>
                  <a:pt x="2244" y="2017373"/>
                  <a:pt x="4487" y="1610000"/>
                  <a:pt x="6731" y="1202626"/>
                </a:cubicBezTo>
                <a:lnTo>
                  <a:pt x="1665725" y="1094360"/>
                </a:lnTo>
                <a:lnTo>
                  <a:pt x="876813" y="1001585"/>
                </a:lnTo>
                <a:lnTo>
                  <a:pt x="875157" y="2095"/>
                </a:lnTo>
                <a:lnTo>
                  <a:pt x="5616549" y="0"/>
                </a:lnTo>
                <a:cubicBezTo>
                  <a:pt x="5609142" y="1674429"/>
                  <a:pt x="5612377" y="3362253"/>
                  <a:pt x="5604970" y="5036682"/>
                </a:cubicBezTo>
                <a:close/>
              </a:path>
            </a:pathLst>
          </a:custGeom>
          <a:solidFill>
            <a:schemeClr val="tx2"/>
          </a:solidFill>
          <a:ln w="635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9EDD3-9728-314F-A701-618D33EAB7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D4CB7279-8E87-E44C-9C8E-3260CD5087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7200" y="1840583"/>
            <a:ext cx="1979014" cy="1908565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00A2C7B-0045-6F41-AC8E-E350EE76BA6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1" y="3943313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First/Last 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ED1A9C2-8FC9-4749-B4B9-EB674B1937F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1" y="4425116"/>
            <a:ext cx="2341984" cy="671834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8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  <a:br>
              <a:rPr lang="en-US"/>
            </a:br>
            <a:r>
              <a:rPr lang="en-US"/>
              <a:t>Team/Department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F083FC1-1440-C24F-ABD1-FBC9A07D511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1" y="5291115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4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Email Address Here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C2C57B1-D2F7-9D4B-88AA-C600BE49A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70966"/>
            <a:ext cx="3431406" cy="426512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990800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_T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9EDD3-9728-314F-A701-618D33EAB7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BC52830C-3FA9-ED4D-9976-E30560E8990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7200" y="1840583"/>
            <a:ext cx="1979014" cy="1908565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5B346E0-E124-FC44-A930-23FD29B13C2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1" y="3943313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First/Last Name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9189CED-ACF5-E844-931A-A21A34FDB06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1" y="4425116"/>
            <a:ext cx="2341984" cy="671834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8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  <a:br>
              <a:rPr lang="en-US"/>
            </a:br>
            <a:r>
              <a:rPr lang="en-US"/>
              <a:t>Team/Department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B206AA4-8DEA-484A-9BF1-C5128927B61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1" y="5291115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4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Email Address Here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3A6DB2C3-8C1D-DB41-85C6-DAEEF16567E6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754015" y="1884784"/>
            <a:ext cx="1979014" cy="1908565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55A7225D-B2EF-5B48-84EE-24FF9FD6710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754016" y="3987514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First/Last Name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59963261-338B-0249-82AF-002B60B5D94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754016" y="4469317"/>
            <a:ext cx="2341984" cy="671834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8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  <a:br>
              <a:rPr lang="en-US"/>
            </a:br>
            <a:r>
              <a:rPr lang="en-US"/>
              <a:t>Team/Department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B37AB292-2125-7A49-B108-4D31CEF6E15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54016" y="5335316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4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Email Address Here</a:t>
            </a:r>
          </a:p>
        </p:txBody>
      </p:sp>
      <p:sp>
        <p:nvSpPr>
          <p:cNvPr id="36" name="Picture Placeholder 15">
            <a:extLst>
              <a:ext uri="{FF2B5EF4-FFF2-40B4-BE49-F238E27FC236}">
                <a16:creationId xmlns:a16="http://schemas.microsoft.com/office/drawing/2014/main" id="{6018440A-882B-A84F-A8F6-071AF8BDDE46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7050830" y="1916203"/>
            <a:ext cx="1979014" cy="1908565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2606AFF9-D748-EC4F-BA17-D0CF6996FE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050831" y="4018933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First/Last Name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2E694514-8F7D-014F-92BE-36D557001DD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050831" y="4500736"/>
            <a:ext cx="2341984" cy="671834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8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  <a:br>
              <a:rPr lang="en-US"/>
            </a:br>
            <a:r>
              <a:rPr lang="en-US"/>
              <a:t>Team/Department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EC1D5722-A5B2-9C4C-988C-F613C083EEB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050831" y="5366735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4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Email Address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6DD3BC9-12F1-4829-85F1-96FE26DC1A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70966"/>
            <a:ext cx="3431406" cy="426512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946259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Full_Photo_Left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1B18698-2D1A-044D-8A62-E3AC8871ED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30480" y="-19777"/>
            <a:ext cx="12252960" cy="6885432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6CF9F11-0F0D-8A49-B0BD-7D4CED87FD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884" y="4580022"/>
            <a:ext cx="4938713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2339E89-314F-4941-BDAE-643428A25E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884" y="2866353"/>
            <a:ext cx="4384874" cy="163538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bg1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TITLE GOES RIGHT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E27E8DB-DC96-C64A-9195-06132A39D7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884" y="2223163"/>
            <a:ext cx="1226734" cy="378565"/>
          </a:xfrm>
          <a:solidFill>
            <a:schemeClr val="tx2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15FDFB6-6E9F-4423-A165-482803404959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376839" y="367253"/>
            <a:ext cx="766161" cy="1156608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61" r="-61" b="135"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21333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TA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6CE9D7-7201-3144-B858-A8486843B0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Section Title Goes Here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B9787-5EEB-844E-BE90-8D103CCE2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A1CD82A-6F53-5240-BC9E-371B35FC08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-9144"/>
            <a:ext cx="6096000" cy="6876288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Insert Picture/Icon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78B863-2B7C-C140-94BB-2F4EF310A1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179177"/>
            <a:ext cx="4562856" cy="967851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Call to action copy goes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93C2CF-655D-7640-A19C-C1854C525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608" y="440508"/>
            <a:ext cx="689948" cy="104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09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TA_Contact_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6CE9D7-7201-3144-B858-A8486843B0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Section Title Goes Here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B9787-5EEB-844E-BE90-8D103CCE2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A1CD82A-6F53-5240-BC9E-371B35FC08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-9144"/>
            <a:ext cx="6173972" cy="6876288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Insert Picture/Icon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78B863-2B7C-C140-94BB-2F4EF310A1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179177"/>
            <a:ext cx="4562856" cy="967851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604020202020204" charset="0"/>
                <a:ea typeface="Inter" panose="020B0604020202020204" charset="0"/>
              </a:defRPr>
            </a:lvl1pPr>
          </a:lstStyle>
          <a:p>
            <a:r>
              <a:rPr lang="en-US"/>
              <a:t>Call to action copy goes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93C2CF-655D-7640-A19C-C1854C525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608" y="440508"/>
            <a:ext cx="689948" cy="104589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C214118-DB8B-4385-B975-43AD40B9327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9608" y="3839803"/>
            <a:ext cx="2718092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First/Last Name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A3347C5-70C3-468D-BB18-6A0A2409AFD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9608" y="4321606"/>
            <a:ext cx="2718092" cy="671834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  <a:br>
              <a:rPr lang="en-US"/>
            </a:br>
            <a:r>
              <a:rPr lang="en-US"/>
              <a:t>Team/Department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40535C8-812C-4067-84B0-6F7D31601E8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608" y="5301905"/>
            <a:ext cx="2718092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4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Email Address Here</a:t>
            </a:r>
          </a:p>
        </p:txBody>
      </p:sp>
    </p:spTree>
    <p:extLst>
      <p:ext uri="{BB962C8B-B14F-4D97-AF65-F5344CB8AC3E}">
        <p14:creationId xmlns:p14="http://schemas.microsoft.com/office/powerpoint/2010/main" val="23999291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7730F06-9B2C-AA42-A05A-58D2BCB35B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70966"/>
            <a:ext cx="3431406" cy="426512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C130271-6BC1-0047-8B41-3370F681D7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34357" y="6412139"/>
            <a:ext cx="288035" cy="365125"/>
          </a:xfrm>
        </p:spPr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759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F27B719-53D8-1C44-8D94-82733EDD24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34357" y="6412139"/>
            <a:ext cx="288035" cy="365125"/>
          </a:xfrm>
        </p:spPr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983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88B447-911D-1D4B-9AA2-E9394B1E5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79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C4CA1C-AA3E-C745-984B-3BDD6E18BC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34357" y="6412139"/>
            <a:ext cx="28803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700" b="0" i="0"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3E7C48F-DBF8-1547-A346-57D60170CF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42DF48-6307-F44E-9541-E09B320D3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70966"/>
            <a:ext cx="3431406" cy="426512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0C8422-8368-A04D-98E2-16D551728694}"/>
              </a:ext>
            </a:extLst>
          </p:cNvPr>
          <p:cNvSpPr txBox="1"/>
          <p:nvPr userDrawn="1"/>
        </p:nvSpPr>
        <p:spPr>
          <a:xfrm>
            <a:off x="1791093" y="-4242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41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Expressive_Blue">
    <p:bg>
      <p:bgPr>
        <a:solidFill>
          <a:srgbClr val="2679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A1BE20-D731-A843-B0A0-A3BD5CD880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41298" y="-11510"/>
            <a:ext cx="8760572" cy="6876288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32127 w 32127"/>
              <a:gd name="connsiteY0" fmla="*/ 31 h 20949"/>
              <a:gd name="connsiteX1" fmla="*/ 23339 w 32127"/>
              <a:gd name="connsiteY1" fmla="*/ 4282 h 20949"/>
              <a:gd name="connsiteX2" fmla="*/ 28748 w 32127"/>
              <a:gd name="connsiteY2" fmla="*/ 8676 h 20949"/>
              <a:gd name="connsiteX3" fmla="*/ 31592 w 32127"/>
              <a:gd name="connsiteY3" fmla="*/ 8240 h 20949"/>
              <a:gd name="connsiteX4" fmla="*/ 24687 w 32127"/>
              <a:gd name="connsiteY4" fmla="*/ 15612 h 20949"/>
              <a:gd name="connsiteX5" fmla="*/ 29661 w 32127"/>
              <a:gd name="connsiteY5" fmla="*/ 16962 h 20949"/>
              <a:gd name="connsiteX6" fmla="*/ 27348 w 32127"/>
              <a:gd name="connsiteY6" fmla="*/ 20949 h 20949"/>
              <a:gd name="connsiteX7" fmla="*/ 2277 w 32127"/>
              <a:gd name="connsiteY7" fmla="*/ 20939 h 20949"/>
              <a:gd name="connsiteX8" fmla="*/ 2149 w 32127"/>
              <a:gd name="connsiteY8" fmla="*/ 2560 h 20949"/>
              <a:gd name="connsiteX9" fmla="*/ 2247 w 32127"/>
              <a:gd name="connsiteY9" fmla="*/ 0 h 20949"/>
              <a:gd name="connsiteX10" fmla="*/ 32127 w 32127"/>
              <a:gd name="connsiteY10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2001 w 32118"/>
              <a:gd name="connsiteY8" fmla="*/ 3357 h 20949"/>
              <a:gd name="connsiteX9" fmla="*/ 2140 w 32118"/>
              <a:gd name="connsiteY9" fmla="*/ 2560 h 20949"/>
              <a:gd name="connsiteX10" fmla="*/ 2238 w 32118"/>
              <a:gd name="connsiteY10" fmla="*/ 0 h 20949"/>
              <a:gd name="connsiteX11" fmla="*/ 32118 w 32118"/>
              <a:gd name="connsiteY11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1723 w 32118"/>
              <a:gd name="connsiteY8" fmla="*/ 4919 h 20949"/>
              <a:gd name="connsiteX9" fmla="*/ 2001 w 32118"/>
              <a:gd name="connsiteY9" fmla="*/ 3357 h 20949"/>
              <a:gd name="connsiteX10" fmla="*/ 2140 w 32118"/>
              <a:gd name="connsiteY10" fmla="*/ 2560 h 20949"/>
              <a:gd name="connsiteX11" fmla="*/ 2238 w 32118"/>
              <a:gd name="connsiteY11" fmla="*/ 0 h 20949"/>
              <a:gd name="connsiteX12" fmla="*/ 32118 w 32118"/>
              <a:gd name="connsiteY12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1514 w 32118"/>
              <a:gd name="connsiteY8" fmla="*/ 6181 h 20949"/>
              <a:gd name="connsiteX9" fmla="*/ 1723 w 32118"/>
              <a:gd name="connsiteY9" fmla="*/ 4919 h 20949"/>
              <a:gd name="connsiteX10" fmla="*/ 2001 w 32118"/>
              <a:gd name="connsiteY10" fmla="*/ 3357 h 20949"/>
              <a:gd name="connsiteX11" fmla="*/ 2140 w 32118"/>
              <a:gd name="connsiteY11" fmla="*/ 2560 h 20949"/>
              <a:gd name="connsiteX12" fmla="*/ 2238 w 32118"/>
              <a:gd name="connsiteY12" fmla="*/ 0 h 20949"/>
              <a:gd name="connsiteX13" fmla="*/ 32118 w 32118"/>
              <a:gd name="connsiteY13" fmla="*/ 31 h 20949"/>
              <a:gd name="connsiteX0" fmla="*/ 32268 w 32268"/>
              <a:gd name="connsiteY0" fmla="*/ 31 h 20949"/>
              <a:gd name="connsiteX1" fmla="*/ 23480 w 32268"/>
              <a:gd name="connsiteY1" fmla="*/ 4282 h 20949"/>
              <a:gd name="connsiteX2" fmla="*/ 28889 w 32268"/>
              <a:gd name="connsiteY2" fmla="*/ 8676 h 20949"/>
              <a:gd name="connsiteX3" fmla="*/ 31733 w 32268"/>
              <a:gd name="connsiteY3" fmla="*/ 8240 h 20949"/>
              <a:gd name="connsiteX4" fmla="*/ 24828 w 32268"/>
              <a:gd name="connsiteY4" fmla="*/ 15612 h 20949"/>
              <a:gd name="connsiteX5" fmla="*/ 29802 w 32268"/>
              <a:gd name="connsiteY5" fmla="*/ 16962 h 20949"/>
              <a:gd name="connsiteX6" fmla="*/ 27489 w 32268"/>
              <a:gd name="connsiteY6" fmla="*/ 20949 h 20949"/>
              <a:gd name="connsiteX7" fmla="*/ 2418 w 32268"/>
              <a:gd name="connsiteY7" fmla="*/ 20939 h 20949"/>
              <a:gd name="connsiteX8" fmla="*/ 900 w 32268"/>
              <a:gd name="connsiteY8" fmla="*/ 9670 h 20949"/>
              <a:gd name="connsiteX9" fmla="*/ 1664 w 32268"/>
              <a:gd name="connsiteY9" fmla="*/ 6181 h 20949"/>
              <a:gd name="connsiteX10" fmla="*/ 1873 w 32268"/>
              <a:gd name="connsiteY10" fmla="*/ 4919 h 20949"/>
              <a:gd name="connsiteX11" fmla="*/ 2151 w 32268"/>
              <a:gd name="connsiteY11" fmla="*/ 3357 h 20949"/>
              <a:gd name="connsiteX12" fmla="*/ 2290 w 32268"/>
              <a:gd name="connsiteY12" fmla="*/ 2560 h 20949"/>
              <a:gd name="connsiteX13" fmla="*/ 2388 w 32268"/>
              <a:gd name="connsiteY13" fmla="*/ 0 h 20949"/>
              <a:gd name="connsiteX14" fmla="*/ 32268 w 32268"/>
              <a:gd name="connsiteY14" fmla="*/ 31 h 20949"/>
              <a:gd name="connsiteX0" fmla="*/ 32426 w 32426"/>
              <a:gd name="connsiteY0" fmla="*/ 31 h 20949"/>
              <a:gd name="connsiteX1" fmla="*/ 23638 w 32426"/>
              <a:gd name="connsiteY1" fmla="*/ 4282 h 20949"/>
              <a:gd name="connsiteX2" fmla="*/ 29047 w 32426"/>
              <a:gd name="connsiteY2" fmla="*/ 8676 h 20949"/>
              <a:gd name="connsiteX3" fmla="*/ 31891 w 32426"/>
              <a:gd name="connsiteY3" fmla="*/ 8240 h 20949"/>
              <a:gd name="connsiteX4" fmla="*/ 24986 w 32426"/>
              <a:gd name="connsiteY4" fmla="*/ 15612 h 20949"/>
              <a:gd name="connsiteX5" fmla="*/ 29960 w 32426"/>
              <a:gd name="connsiteY5" fmla="*/ 16962 h 20949"/>
              <a:gd name="connsiteX6" fmla="*/ 27647 w 32426"/>
              <a:gd name="connsiteY6" fmla="*/ 20949 h 20949"/>
              <a:gd name="connsiteX7" fmla="*/ 2576 w 32426"/>
              <a:gd name="connsiteY7" fmla="*/ 20939 h 20949"/>
              <a:gd name="connsiteX8" fmla="*/ 641 w 32426"/>
              <a:gd name="connsiteY8" fmla="*/ 12228 h 20949"/>
              <a:gd name="connsiteX9" fmla="*/ 1058 w 32426"/>
              <a:gd name="connsiteY9" fmla="*/ 9670 h 20949"/>
              <a:gd name="connsiteX10" fmla="*/ 1822 w 32426"/>
              <a:gd name="connsiteY10" fmla="*/ 6181 h 20949"/>
              <a:gd name="connsiteX11" fmla="*/ 2031 w 32426"/>
              <a:gd name="connsiteY11" fmla="*/ 4919 h 20949"/>
              <a:gd name="connsiteX12" fmla="*/ 2309 w 32426"/>
              <a:gd name="connsiteY12" fmla="*/ 3357 h 20949"/>
              <a:gd name="connsiteX13" fmla="*/ 2448 w 32426"/>
              <a:gd name="connsiteY13" fmla="*/ 2560 h 20949"/>
              <a:gd name="connsiteX14" fmla="*/ 2546 w 32426"/>
              <a:gd name="connsiteY14" fmla="*/ 0 h 20949"/>
              <a:gd name="connsiteX15" fmla="*/ 32426 w 32426"/>
              <a:gd name="connsiteY15" fmla="*/ 31 h 20949"/>
              <a:gd name="connsiteX0" fmla="*/ 32426 w 32426"/>
              <a:gd name="connsiteY0" fmla="*/ 31 h 20949"/>
              <a:gd name="connsiteX1" fmla="*/ 23638 w 32426"/>
              <a:gd name="connsiteY1" fmla="*/ 4282 h 20949"/>
              <a:gd name="connsiteX2" fmla="*/ 29047 w 32426"/>
              <a:gd name="connsiteY2" fmla="*/ 8676 h 20949"/>
              <a:gd name="connsiteX3" fmla="*/ 31891 w 32426"/>
              <a:gd name="connsiteY3" fmla="*/ 8240 h 20949"/>
              <a:gd name="connsiteX4" fmla="*/ 24986 w 32426"/>
              <a:gd name="connsiteY4" fmla="*/ 15612 h 20949"/>
              <a:gd name="connsiteX5" fmla="*/ 29960 w 32426"/>
              <a:gd name="connsiteY5" fmla="*/ 16962 h 20949"/>
              <a:gd name="connsiteX6" fmla="*/ 27647 w 32426"/>
              <a:gd name="connsiteY6" fmla="*/ 20949 h 20949"/>
              <a:gd name="connsiteX7" fmla="*/ 2576 w 32426"/>
              <a:gd name="connsiteY7" fmla="*/ 20939 h 20949"/>
              <a:gd name="connsiteX8" fmla="*/ 641 w 32426"/>
              <a:gd name="connsiteY8" fmla="*/ 12228 h 20949"/>
              <a:gd name="connsiteX9" fmla="*/ 502 w 32426"/>
              <a:gd name="connsiteY9" fmla="*/ 14056 h 20949"/>
              <a:gd name="connsiteX10" fmla="*/ 1058 w 32426"/>
              <a:gd name="connsiteY10" fmla="*/ 9670 h 20949"/>
              <a:gd name="connsiteX11" fmla="*/ 1822 w 32426"/>
              <a:gd name="connsiteY11" fmla="*/ 6181 h 20949"/>
              <a:gd name="connsiteX12" fmla="*/ 2031 w 32426"/>
              <a:gd name="connsiteY12" fmla="*/ 4919 h 20949"/>
              <a:gd name="connsiteX13" fmla="*/ 2309 w 32426"/>
              <a:gd name="connsiteY13" fmla="*/ 3357 h 20949"/>
              <a:gd name="connsiteX14" fmla="*/ 2448 w 32426"/>
              <a:gd name="connsiteY14" fmla="*/ 2560 h 20949"/>
              <a:gd name="connsiteX15" fmla="*/ 2546 w 32426"/>
              <a:gd name="connsiteY15" fmla="*/ 0 h 20949"/>
              <a:gd name="connsiteX16" fmla="*/ 32426 w 32426"/>
              <a:gd name="connsiteY16" fmla="*/ 31 h 20949"/>
              <a:gd name="connsiteX0" fmla="*/ 32697 w 32697"/>
              <a:gd name="connsiteY0" fmla="*/ 31 h 20949"/>
              <a:gd name="connsiteX1" fmla="*/ 23909 w 32697"/>
              <a:gd name="connsiteY1" fmla="*/ 4282 h 20949"/>
              <a:gd name="connsiteX2" fmla="*/ 29318 w 32697"/>
              <a:gd name="connsiteY2" fmla="*/ 8676 h 20949"/>
              <a:gd name="connsiteX3" fmla="*/ 32162 w 32697"/>
              <a:gd name="connsiteY3" fmla="*/ 8240 h 20949"/>
              <a:gd name="connsiteX4" fmla="*/ 25257 w 32697"/>
              <a:gd name="connsiteY4" fmla="*/ 15612 h 20949"/>
              <a:gd name="connsiteX5" fmla="*/ 30231 w 32697"/>
              <a:gd name="connsiteY5" fmla="*/ 16962 h 20949"/>
              <a:gd name="connsiteX6" fmla="*/ 27918 w 32697"/>
              <a:gd name="connsiteY6" fmla="*/ 20949 h 20949"/>
              <a:gd name="connsiteX7" fmla="*/ 2847 w 32697"/>
              <a:gd name="connsiteY7" fmla="*/ 20939 h 20949"/>
              <a:gd name="connsiteX8" fmla="*/ 356 w 32697"/>
              <a:gd name="connsiteY8" fmla="*/ 15517 h 20949"/>
              <a:gd name="connsiteX9" fmla="*/ 912 w 32697"/>
              <a:gd name="connsiteY9" fmla="*/ 12228 h 20949"/>
              <a:gd name="connsiteX10" fmla="*/ 773 w 32697"/>
              <a:gd name="connsiteY10" fmla="*/ 14056 h 20949"/>
              <a:gd name="connsiteX11" fmla="*/ 1329 w 32697"/>
              <a:gd name="connsiteY11" fmla="*/ 9670 h 20949"/>
              <a:gd name="connsiteX12" fmla="*/ 2093 w 32697"/>
              <a:gd name="connsiteY12" fmla="*/ 6181 h 20949"/>
              <a:gd name="connsiteX13" fmla="*/ 2302 w 32697"/>
              <a:gd name="connsiteY13" fmla="*/ 4919 h 20949"/>
              <a:gd name="connsiteX14" fmla="*/ 2580 w 32697"/>
              <a:gd name="connsiteY14" fmla="*/ 3357 h 20949"/>
              <a:gd name="connsiteX15" fmla="*/ 2719 w 32697"/>
              <a:gd name="connsiteY15" fmla="*/ 2560 h 20949"/>
              <a:gd name="connsiteX16" fmla="*/ 2817 w 32697"/>
              <a:gd name="connsiteY16" fmla="*/ 0 h 20949"/>
              <a:gd name="connsiteX17" fmla="*/ 32697 w 32697"/>
              <a:gd name="connsiteY17" fmla="*/ 31 h 20949"/>
              <a:gd name="connsiteX0" fmla="*/ 32867 w 32867"/>
              <a:gd name="connsiteY0" fmla="*/ 31 h 20949"/>
              <a:gd name="connsiteX1" fmla="*/ 24079 w 32867"/>
              <a:gd name="connsiteY1" fmla="*/ 4282 h 20949"/>
              <a:gd name="connsiteX2" fmla="*/ 29488 w 32867"/>
              <a:gd name="connsiteY2" fmla="*/ 8676 h 20949"/>
              <a:gd name="connsiteX3" fmla="*/ 32332 w 32867"/>
              <a:gd name="connsiteY3" fmla="*/ 8240 h 20949"/>
              <a:gd name="connsiteX4" fmla="*/ 25427 w 32867"/>
              <a:gd name="connsiteY4" fmla="*/ 15612 h 20949"/>
              <a:gd name="connsiteX5" fmla="*/ 30401 w 32867"/>
              <a:gd name="connsiteY5" fmla="*/ 16962 h 20949"/>
              <a:gd name="connsiteX6" fmla="*/ 28088 w 32867"/>
              <a:gd name="connsiteY6" fmla="*/ 20949 h 20949"/>
              <a:gd name="connsiteX7" fmla="*/ 3017 w 32867"/>
              <a:gd name="connsiteY7" fmla="*/ 20939 h 20949"/>
              <a:gd name="connsiteX8" fmla="*/ 178 w 32867"/>
              <a:gd name="connsiteY8" fmla="*/ 18541 h 20949"/>
              <a:gd name="connsiteX9" fmla="*/ 526 w 32867"/>
              <a:gd name="connsiteY9" fmla="*/ 15517 h 20949"/>
              <a:gd name="connsiteX10" fmla="*/ 1082 w 32867"/>
              <a:gd name="connsiteY10" fmla="*/ 12228 h 20949"/>
              <a:gd name="connsiteX11" fmla="*/ 943 w 32867"/>
              <a:gd name="connsiteY11" fmla="*/ 14056 h 20949"/>
              <a:gd name="connsiteX12" fmla="*/ 1499 w 32867"/>
              <a:gd name="connsiteY12" fmla="*/ 9670 h 20949"/>
              <a:gd name="connsiteX13" fmla="*/ 2263 w 32867"/>
              <a:gd name="connsiteY13" fmla="*/ 6181 h 20949"/>
              <a:gd name="connsiteX14" fmla="*/ 2472 w 32867"/>
              <a:gd name="connsiteY14" fmla="*/ 4919 h 20949"/>
              <a:gd name="connsiteX15" fmla="*/ 2750 w 32867"/>
              <a:gd name="connsiteY15" fmla="*/ 3357 h 20949"/>
              <a:gd name="connsiteX16" fmla="*/ 2889 w 32867"/>
              <a:gd name="connsiteY16" fmla="*/ 2560 h 20949"/>
              <a:gd name="connsiteX17" fmla="*/ 2987 w 32867"/>
              <a:gd name="connsiteY17" fmla="*/ 0 h 20949"/>
              <a:gd name="connsiteX18" fmla="*/ 32867 w 32867"/>
              <a:gd name="connsiteY18" fmla="*/ 31 h 20949"/>
              <a:gd name="connsiteX0" fmla="*/ 32831 w 32831"/>
              <a:gd name="connsiteY0" fmla="*/ 31 h 20949"/>
              <a:gd name="connsiteX1" fmla="*/ 24043 w 32831"/>
              <a:gd name="connsiteY1" fmla="*/ 4282 h 20949"/>
              <a:gd name="connsiteX2" fmla="*/ 29452 w 32831"/>
              <a:gd name="connsiteY2" fmla="*/ 8676 h 20949"/>
              <a:gd name="connsiteX3" fmla="*/ 32296 w 32831"/>
              <a:gd name="connsiteY3" fmla="*/ 8240 h 20949"/>
              <a:gd name="connsiteX4" fmla="*/ 25391 w 32831"/>
              <a:gd name="connsiteY4" fmla="*/ 15612 h 20949"/>
              <a:gd name="connsiteX5" fmla="*/ 30365 w 32831"/>
              <a:gd name="connsiteY5" fmla="*/ 16962 h 20949"/>
              <a:gd name="connsiteX6" fmla="*/ 28052 w 32831"/>
              <a:gd name="connsiteY6" fmla="*/ 20949 h 20949"/>
              <a:gd name="connsiteX7" fmla="*/ 2981 w 32831"/>
              <a:gd name="connsiteY7" fmla="*/ 20939 h 20949"/>
              <a:gd name="connsiteX8" fmla="*/ 142 w 32831"/>
              <a:gd name="connsiteY8" fmla="*/ 18541 h 20949"/>
              <a:gd name="connsiteX9" fmla="*/ 490 w 32831"/>
              <a:gd name="connsiteY9" fmla="*/ 15517 h 20949"/>
              <a:gd name="connsiteX10" fmla="*/ 1046 w 32831"/>
              <a:gd name="connsiteY10" fmla="*/ 12228 h 20949"/>
              <a:gd name="connsiteX11" fmla="*/ 907 w 32831"/>
              <a:gd name="connsiteY11" fmla="*/ 14056 h 20949"/>
              <a:gd name="connsiteX12" fmla="*/ 1463 w 32831"/>
              <a:gd name="connsiteY12" fmla="*/ 9670 h 20949"/>
              <a:gd name="connsiteX13" fmla="*/ 2227 w 32831"/>
              <a:gd name="connsiteY13" fmla="*/ 6181 h 20949"/>
              <a:gd name="connsiteX14" fmla="*/ 2436 w 32831"/>
              <a:gd name="connsiteY14" fmla="*/ 4919 h 20949"/>
              <a:gd name="connsiteX15" fmla="*/ 2714 w 32831"/>
              <a:gd name="connsiteY15" fmla="*/ 3357 h 20949"/>
              <a:gd name="connsiteX16" fmla="*/ 2853 w 32831"/>
              <a:gd name="connsiteY16" fmla="*/ 2560 h 20949"/>
              <a:gd name="connsiteX17" fmla="*/ 2951 w 32831"/>
              <a:gd name="connsiteY17" fmla="*/ 0 h 20949"/>
              <a:gd name="connsiteX18" fmla="*/ 32831 w 32831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9310 w 32689"/>
              <a:gd name="connsiteY1" fmla="*/ 8676 h 20949"/>
              <a:gd name="connsiteX2" fmla="*/ 32154 w 32689"/>
              <a:gd name="connsiteY2" fmla="*/ 8240 h 20949"/>
              <a:gd name="connsiteX3" fmla="*/ 25249 w 32689"/>
              <a:gd name="connsiteY3" fmla="*/ 15612 h 20949"/>
              <a:gd name="connsiteX4" fmla="*/ 30223 w 32689"/>
              <a:gd name="connsiteY4" fmla="*/ 16962 h 20949"/>
              <a:gd name="connsiteX5" fmla="*/ 27910 w 32689"/>
              <a:gd name="connsiteY5" fmla="*/ 20949 h 20949"/>
              <a:gd name="connsiteX6" fmla="*/ 2839 w 32689"/>
              <a:gd name="connsiteY6" fmla="*/ 20939 h 20949"/>
              <a:gd name="connsiteX7" fmla="*/ 0 w 32689"/>
              <a:gd name="connsiteY7" fmla="*/ 18541 h 20949"/>
              <a:gd name="connsiteX8" fmla="*/ 348 w 32689"/>
              <a:gd name="connsiteY8" fmla="*/ 15517 h 20949"/>
              <a:gd name="connsiteX9" fmla="*/ 904 w 32689"/>
              <a:gd name="connsiteY9" fmla="*/ 12228 h 20949"/>
              <a:gd name="connsiteX10" fmla="*/ 765 w 32689"/>
              <a:gd name="connsiteY10" fmla="*/ 14056 h 20949"/>
              <a:gd name="connsiteX11" fmla="*/ 1321 w 32689"/>
              <a:gd name="connsiteY11" fmla="*/ 9670 h 20949"/>
              <a:gd name="connsiteX12" fmla="*/ 2085 w 32689"/>
              <a:gd name="connsiteY12" fmla="*/ 6181 h 20949"/>
              <a:gd name="connsiteX13" fmla="*/ 2294 w 32689"/>
              <a:gd name="connsiteY13" fmla="*/ 4919 h 20949"/>
              <a:gd name="connsiteX14" fmla="*/ 2572 w 32689"/>
              <a:gd name="connsiteY14" fmla="*/ 3357 h 20949"/>
              <a:gd name="connsiteX15" fmla="*/ 2711 w 32689"/>
              <a:gd name="connsiteY15" fmla="*/ 2560 h 20949"/>
              <a:gd name="connsiteX16" fmla="*/ 2809 w 32689"/>
              <a:gd name="connsiteY16" fmla="*/ 0 h 20949"/>
              <a:gd name="connsiteX17" fmla="*/ 32689 w 32689"/>
              <a:gd name="connsiteY17" fmla="*/ 31 h 20949"/>
              <a:gd name="connsiteX0" fmla="*/ 32689 w 32689"/>
              <a:gd name="connsiteY0" fmla="*/ 31 h 20949"/>
              <a:gd name="connsiteX1" fmla="*/ 32154 w 32689"/>
              <a:gd name="connsiteY1" fmla="*/ 8240 h 20949"/>
              <a:gd name="connsiteX2" fmla="*/ 25249 w 32689"/>
              <a:gd name="connsiteY2" fmla="*/ 15612 h 20949"/>
              <a:gd name="connsiteX3" fmla="*/ 30223 w 32689"/>
              <a:gd name="connsiteY3" fmla="*/ 16962 h 20949"/>
              <a:gd name="connsiteX4" fmla="*/ 27910 w 32689"/>
              <a:gd name="connsiteY4" fmla="*/ 20949 h 20949"/>
              <a:gd name="connsiteX5" fmla="*/ 2839 w 32689"/>
              <a:gd name="connsiteY5" fmla="*/ 20939 h 20949"/>
              <a:gd name="connsiteX6" fmla="*/ 0 w 32689"/>
              <a:gd name="connsiteY6" fmla="*/ 18541 h 20949"/>
              <a:gd name="connsiteX7" fmla="*/ 348 w 32689"/>
              <a:gd name="connsiteY7" fmla="*/ 15517 h 20949"/>
              <a:gd name="connsiteX8" fmla="*/ 904 w 32689"/>
              <a:gd name="connsiteY8" fmla="*/ 12228 h 20949"/>
              <a:gd name="connsiteX9" fmla="*/ 765 w 32689"/>
              <a:gd name="connsiteY9" fmla="*/ 14056 h 20949"/>
              <a:gd name="connsiteX10" fmla="*/ 1321 w 32689"/>
              <a:gd name="connsiteY10" fmla="*/ 9670 h 20949"/>
              <a:gd name="connsiteX11" fmla="*/ 2085 w 32689"/>
              <a:gd name="connsiteY11" fmla="*/ 6181 h 20949"/>
              <a:gd name="connsiteX12" fmla="*/ 2294 w 32689"/>
              <a:gd name="connsiteY12" fmla="*/ 4919 h 20949"/>
              <a:gd name="connsiteX13" fmla="*/ 2572 w 32689"/>
              <a:gd name="connsiteY13" fmla="*/ 3357 h 20949"/>
              <a:gd name="connsiteX14" fmla="*/ 2711 w 32689"/>
              <a:gd name="connsiteY14" fmla="*/ 2560 h 20949"/>
              <a:gd name="connsiteX15" fmla="*/ 2809 w 32689"/>
              <a:gd name="connsiteY15" fmla="*/ 0 h 20949"/>
              <a:gd name="connsiteX16" fmla="*/ 32689 w 32689"/>
              <a:gd name="connsiteY16" fmla="*/ 31 h 20949"/>
              <a:gd name="connsiteX0" fmla="*/ 32689 w 33476"/>
              <a:gd name="connsiteY0" fmla="*/ 31 h 20949"/>
              <a:gd name="connsiteX1" fmla="*/ 25249 w 33476"/>
              <a:gd name="connsiteY1" fmla="*/ 15612 h 20949"/>
              <a:gd name="connsiteX2" fmla="*/ 30223 w 33476"/>
              <a:gd name="connsiteY2" fmla="*/ 16962 h 20949"/>
              <a:gd name="connsiteX3" fmla="*/ 27910 w 33476"/>
              <a:gd name="connsiteY3" fmla="*/ 20949 h 20949"/>
              <a:gd name="connsiteX4" fmla="*/ 2839 w 33476"/>
              <a:gd name="connsiteY4" fmla="*/ 20939 h 20949"/>
              <a:gd name="connsiteX5" fmla="*/ 0 w 33476"/>
              <a:gd name="connsiteY5" fmla="*/ 18541 h 20949"/>
              <a:gd name="connsiteX6" fmla="*/ 348 w 33476"/>
              <a:gd name="connsiteY6" fmla="*/ 15517 h 20949"/>
              <a:gd name="connsiteX7" fmla="*/ 904 w 33476"/>
              <a:gd name="connsiteY7" fmla="*/ 12228 h 20949"/>
              <a:gd name="connsiteX8" fmla="*/ 765 w 33476"/>
              <a:gd name="connsiteY8" fmla="*/ 14056 h 20949"/>
              <a:gd name="connsiteX9" fmla="*/ 1321 w 33476"/>
              <a:gd name="connsiteY9" fmla="*/ 9670 h 20949"/>
              <a:gd name="connsiteX10" fmla="*/ 2085 w 33476"/>
              <a:gd name="connsiteY10" fmla="*/ 6181 h 20949"/>
              <a:gd name="connsiteX11" fmla="*/ 2294 w 33476"/>
              <a:gd name="connsiteY11" fmla="*/ 4919 h 20949"/>
              <a:gd name="connsiteX12" fmla="*/ 2572 w 33476"/>
              <a:gd name="connsiteY12" fmla="*/ 3357 h 20949"/>
              <a:gd name="connsiteX13" fmla="*/ 2711 w 33476"/>
              <a:gd name="connsiteY13" fmla="*/ 2560 h 20949"/>
              <a:gd name="connsiteX14" fmla="*/ 2809 w 33476"/>
              <a:gd name="connsiteY14" fmla="*/ 0 h 20949"/>
              <a:gd name="connsiteX15" fmla="*/ 32689 w 33476"/>
              <a:gd name="connsiteY15" fmla="*/ 31 h 20949"/>
              <a:gd name="connsiteX0" fmla="*/ 32689 w 34346"/>
              <a:gd name="connsiteY0" fmla="*/ 31 h 20949"/>
              <a:gd name="connsiteX1" fmla="*/ 30223 w 34346"/>
              <a:gd name="connsiteY1" fmla="*/ 16962 h 20949"/>
              <a:gd name="connsiteX2" fmla="*/ 27910 w 34346"/>
              <a:gd name="connsiteY2" fmla="*/ 20949 h 20949"/>
              <a:gd name="connsiteX3" fmla="*/ 2839 w 34346"/>
              <a:gd name="connsiteY3" fmla="*/ 20939 h 20949"/>
              <a:gd name="connsiteX4" fmla="*/ 0 w 34346"/>
              <a:gd name="connsiteY4" fmla="*/ 18541 h 20949"/>
              <a:gd name="connsiteX5" fmla="*/ 348 w 34346"/>
              <a:gd name="connsiteY5" fmla="*/ 15517 h 20949"/>
              <a:gd name="connsiteX6" fmla="*/ 904 w 34346"/>
              <a:gd name="connsiteY6" fmla="*/ 12228 h 20949"/>
              <a:gd name="connsiteX7" fmla="*/ 765 w 34346"/>
              <a:gd name="connsiteY7" fmla="*/ 14056 h 20949"/>
              <a:gd name="connsiteX8" fmla="*/ 1321 w 34346"/>
              <a:gd name="connsiteY8" fmla="*/ 9670 h 20949"/>
              <a:gd name="connsiteX9" fmla="*/ 2085 w 34346"/>
              <a:gd name="connsiteY9" fmla="*/ 6181 h 20949"/>
              <a:gd name="connsiteX10" fmla="*/ 2294 w 34346"/>
              <a:gd name="connsiteY10" fmla="*/ 4919 h 20949"/>
              <a:gd name="connsiteX11" fmla="*/ 2572 w 34346"/>
              <a:gd name="connsiteY11" fmla="*/ 3357 h 20949"/>
              <a:gd name="connsiteX12" fmla="*/ 2711 w 34346"/>
              <a:gd name="connsiteY12" fmla="*/ 2560 h 20949"/>
              <a:gd name="connsiteX13" fmla="*/ 2809 w 34346"/>
              <a:gd name="connsiteY13" fmla="*/ 0 h 20949"/>
              <a:gd name="connsiteX14" fmla="*/ 32689 w 34346"/>
              <a:gd name="connsiteY14" fmla="*/ 31 h 20949"/>
              <a:gd name="connsiteX0" fmla="*/ 32689 w 34442"/>
              <a:gd name="connsiteY0" fmla="*/ 31 h 20949"/>
              <a:gd name="connsiteX1" fmla="*/ 27910 w 34442"/>
              <a:gd name="connsiteY1" fmla="*/ 20949 h 20949"/>
              <a:gd name="connsiteX2" fmla="*/ 2839 w 34442"/>
              <a:gd name="connsiteY2" fmla="*/ 20939 h 20949"/>
              <a:gd name="connsiteX3" fmla="*/ 0 w 34442"/>
              <a:gd name="connsiteY3" fmla="*/ 18541 h 20949"/>
              <a:gd name="connsiteX4" fmla="*/ 348 w 34442"/>
              <a:gd name="connsiteY4" fmla="*/ 15517 h 20949"/>
              <a:gd name="connsiteX5" fmla="*/ 904 w 34442"/>
              <a:gd name="connsiteY5" fmla="*/ 12228 h 20949"/>
              <a:gd name="connsiteX6" fmla="*/ 765 w 34442"/>
              <a:gd name="connsiteY6" fmla="*/ 14056 h 20949"/>
              <a:gd name="connsiteX7" fmla="*/ 1321 w 34442"/>
              <a:gd name="connsiteY7" fmla="*/ 9670 h 20949"/>
              <a:gd name="connsiteX8" fmla="*/ 2085 w 34442"/>
              <a:gd name="connsiteY8" fmla="*/ 6181 h 20949"/>
              <a:gd name="connsiteX9" fmla="*/ 2294 w 34442"/>
              <a:gd name="connsiteY9" fmla="*/ 4919 h 20949"/>
              <a:gd name="connsiteX10" fmla="*/ 2572 w 34442"/>
              <a:gd name="connsiteY10" fmla="*/ 3357 h 20949"/>
              <a:gd name="connsiteX11" fmla="*/ 2711 w 34442"/>
              <a:gd name="connsiteY11" fmla="*/ 2560 h 20949"/>
              <a:gd name="connsiteX12" fmla="*/ 2809 w 34442"/>
              <a:gd name="connsiteY12" fmla="*/ 0 h 20949"/>
              <a:gd name="connsiteX13" fmla="*/ 32689 w 34442"/>
              <a:gd name="connsiteY13" fmla="*/ 31 h 20949"/>
              <a:gd name="connsiteX0" fmla="*/ 27824 w 31311"/>
              <a:gd name="connsiteY0" fmla="*/ 0 h 20951"/>
              <a:gd name="connsiteX1" fmla="*/ 27910 w 31311"/>
              <a:gd name="connsiteY1" fmla="*/ 20951 h 20951"/>
              <a:gd name="connsiteX2" fmla="*/ 2839 w 31311"/>
              <a:gd name="connsiteY2" fmla="*/ 20941 h 20951"/>
              <a:gd name="connsiteX3" fmla="*/ 0 w 31311"/>
              <a:gd name="connsiteY3" fmla="*/ 18543 h 20951"/>
              <a:gd name="connsiteX4" fmla="*/ 348 w 31311"/>
              <a:gd name="connsiteY4" fmla="*/ 15519 h 20951"/>
              <a:gd name="connsiteX5" fmla="*/ 904 w 31311"/>
              <a:gd name="connsiteY5" fmla="*/ 12230 h 20951"/>
              <a:gd name="connsiteX6" fmla="*/ 765 w 31311"/>
              <a:gd name="connsiteY6" fmla="*/ 14058 h 20951"/>
              <a:gd name="connsiteX7" fmla="*/ 1321 w 31311"/>
              <a:gd name="connsiteY7" fmla="*/ 9672 h 20951"/>
              <a:gd name="connsiteX8" fmla="*/ 2085 w 31311"/>
              <a:gd name="connsiteY8" fmla="*/ 6183 h 20951"/>
              <a:gd name="connsiteX9" fmla="*/ 2294 w 31311"/>
              <a:gd name="connsiteY9" fmla="*/ 4921 h 20951"/>
              <a:gd name="connsiteX10" fmla="*/ 2572 w 31311"/>
              <a:gd name="connsiteY10" fmla="*/ 3359 h 20951"/>
              <a:gd name="connsiteX11" fmla="*/ 2711 w 31311"/>
              <a:gd name="connsiteY11" fmla="*/ 2562 h 20951"/>
              <a:gd name="connsiteX12" fmla="*/ 2809 w 31311"/>
              <a:gd name="connsiteY12" fmla="*/ 2 h 20951"/>
              <a:gd name="connsiteX13" fmla="*/ 27824 w 31311"/>
              <a:gd name="connsiteY13" fmla="*/ 0 h 20951"/>
              <a:gd name="connsiteX0" fmla="*/ 27824 w 27910"/>
              <a:gd name="connsiteY0" fmla="*/ 0 h 20951"/>
              <a:gd name="connsiteX1" fmla="*/ 27910 w 27910"/>
              <a:gd name="connsiteY1" fmla="*/ 20951 h 20951"/>
              <a:gd name="connsiteX2" fmla="*/ 2839 w 27910"/>
              <a:gd name="connsiteY2" fmla="*/ 20941 h 20951"/>
              <a:gd name="connsiteX3" fmla="*/ 0 w 27910"/>
              <a:gd name="connsiteY3" fmla="*/ 18543 h 20951"/>
              <a:gd name="connsiteX4" fmla="*/ 348 w 27910"/>
              <a:gd name="connsiteY4" fmla="*/ 15519 h 20951"/>
              <a:gd name="connsiteX5" fmla="*/ 904 w 27910"/>
              <a:gd name="connsiteY5" fmla="*/ 12230 h 20951"/>
              <a:gd name="connsiteX6" fmla="*/ 765 w 27910"/>
              <a:gd name="connsiteY6" fmla="*/ 14058 h 20951"/>
              <a:gd name="connsiteX7" fmla="*/ 1321 w 27910"/>
              <a:gd name="connsiteY7" fmla="*/ 9672 h 20951"/>
              <a:gd name="connsiteX8" fmla="*/ 2085 w 27910"/>
              <a:gd name="connsiteY8" fmla="*/ 6183 h 20951"/>
              <a:gd name="connsiteX9" fmla="*/ 2294 w 27910"/>
              <a:gd name="connsiteY9" fmla="*/ 4921 h 20951"/>
              <a:gd name="connsiteX10" fmla="*/ 2572 w 27910"/>
              <a:gd name="connsiteY10" fmla="*/ 3359 h 20951"/>
              <a:gd name="connsiteX11" fmla="*/ 2711 w 27910"/>
              <a:gd name="connsiteY11" fmla="*/ 2562 h 20951"/>
              <a:gd name="connsiteX12" fmla="*/ 2809 w 27910"/>
              <a:gd name="connsiteY12" fmla="*/ 2 h 20951"/>
              <a:gd name="connsiteX13" fmla="*/ 27824 w 27910"/>
              <a:gd name="connsiteY13" fmla="*/ 0 h 20951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7895 w 33094"/>
              <a:gd name="connsiteY11" fmla="*/ 2593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7895 w 33094"/>
              <a:gd name="connsiteY11" fmla="*/ 2593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41 w 33094"/>
              <a:gd name="connsiteY11" fmla="*/ 4155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11885 w 37710"/>
              <a:gd name="connsiteY8" fmla="*/ 6214 h 20982"/>
              <a:gd name="connsiteX9" fmla="*/ 12094 w 37710"/>
              <a:gd name="connsiteY9" fmla="*/ 4952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11885 w 37710"/>
              <a:gd name="connsiteY8" fmla="*/ 6214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9730 w 37710"/>
              <a:gd name="connsiteY8" fmla="*/ 10068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8321 w 38407"/>
              <a:gd name="connsiteY0" fmla="*/ 31 h 20982"/>
              <a:gd name="connsiteX1" fmla="*/ 38407 w 38407"/>
              <a:gd name="connsiteY1" fmla="*/ 20982 h 20982"/>
              <a:gd name="connsiteX2" fmla="*/ 13336 w 38407"/>
              <a:gd name="connsiteY2" fmla="*/ 20972 h 20982"/>
              <a:gd name="connsiteX3" fmla="*/ 10497 w 38407"/>
              <a:gd name="connsiteY3" fmla="*/ 18574 h 20982"/>
              <a:gd name="connsiteX4" fmla="*/ 10845 w 38407"/>
              <a:gd name="connsiteY4" fmla="*/ 15550 h 20982"/>
              <a:gd name="connsiteX5" fmla="*/ 11401 w 38407"/>
              <a:gd name="connsiteY5" fmla="*/ 12261 h 20982"/>
              <a:gd name="connsiteX6" fmla="*/ 11262 w 38407"/>
              <a:gd name="connsiteY6" fmla="*/ 14089 h 20982"/>
              <a:gd name="connsiteX7" fmla="*/ 2 w 38407"/>
              <a:gd name="connsiteY7" fmla="*/ 10700 h 20982"/>
              <a:gd name="connsiteX8" fmla="*/ 10427 w 38407"/>
              <a:gd name="connsiteY8" fmla="*/ 10068 h 20982"/>
              <a:gd name="connsiteX9" fmla="*/ 10358 w 38407"/>
              <a:gd name="connsiteY9" fmla="*/ 5085 h 20982"/>
              <a:gd name="connsiteX10" fmla="*/ 697 w 38407"/>
              <a:gd name="connsiteY10" fmla="*/ 4586 h 20982"/>
              <a:gd name="connsiteX11" fmla="*/ 5354 w 38407"/>
              <a:gd name="connsiteY11" fmla="*/ 4155 h 20982"/>
              <a:gd name="connsiteX12" fmla="*/ 5313 w 38407"/>
              <a:gd name="connsiteY12" fmla="*/ 0 h 20982"/>
              <a:gd name="connsiteX13" fmla="*/ 38321 w 38407"/>
              <a:gd name="connsiteY13" fmla="*/ 31 h 20982"/>
              <a:gd name="connsiteX0" fmla="*/ 38321 w 38407"/>
              <a:gd name="connsiteY0" fmla="*/ 31 h 20982"/>
              <a:gd name="connsiteX1" fmla="*/ 38407 w 38407"/>
              <a:gd name="connsiteY1" fmla="*/ 20982 h 20982"/>
              <a:gd name="connsiteX2" fmla="*/ 13336 w 38407"/>
              <a:gd name="connsiteY2" fmla="*/ 20972 h 20982"/>
              <a:gd name="connsiteX3" fmla="*/ 10497 w 38407"/>
              <a:gd name="connsiteY3" fmla="*/ 18574 h 20982"/>
              <a:gd name="connsiteX4" fmla="*/ 10845 w 38407"/>
              <a:gd name="connsiteY4" fmla="*/ 15550 h 20982"/>
              <a:gd name="connsiteX5" fmla="*/ 9385 w 38407"/>
              <a:gd name="connsiteY5" fmla="*/ 14321 h 20982"/>
              <a:gd name="connsiteX6" fmla="*/ 11262 w 38407"/>
              <a:gd name="connsiteY6" fmla="*/ 14089 h 20982"/>
              <a:gd name="connsiteX7" fmla="*/ 2 w 38407"/>
              <a:gd name="connsiteY7" fmla="*/ 10700 h 20982"/>
              <a:gd name="connsiteX8" fmla="*/ 10427 w 38407"/>
              <a:gd name="connsiteY8" fmla="*/ 10068 h 20982"/>
              <a:gd name="connsiteX9" fmla="*/ 10358 w 38407"/>
              <a:gd name="connsiteY9" fmla="*/ 5085 h 20982"/>
              <a:gd name="connsiteX10" fmla="*/ 697 w 38407"/>
              <a:gd name="connsiteY10" fmla="*/ 4586 h 20982"/>
              <a:gd name="connsiteX11" fmla="*/ 5354 w 38407"/>
              <a:gd name="connsiteY11" fmla="*/ 4155 h 20982"/>
              <a:gd name="connsiteX12" fmla="*/ 5313 w 38407"/>
              <a:gd name="connsiteY12" fmla="*/ 0 h 20982"/>
              <a:gd name="connsiteX13" fmla="*/ 38321 w 38407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884 w 38408"/>
              <a:gd name="connsiteY6" fmla="*/ 12494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258 w 38408"/>
              <a:gd name="connsiteY6" fmla="*/ 11597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814 w 38408"/>
              <a:gd name="connsiteY6" fmla="*/ 112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1308"/>
              <a:gd name="connsiteX1" fmla="*/ 38408 w 38408"/>
              <a:gd name="connsiteY1" fmla="*/ 20982 h 21308"/>
              <a:gd name="connsiteX2" fmla="*/ 13337 w 38408"/>
              <a:gd name="connsiteY2" fmla="*/ 20972 h 21308"/>
              <a:gd name="connsiteX3" fmla="*/ 7926 w 38408"/>
              <a:gd name="connsiteY3" fmla="*/ 20933 h 21308"/>
              <a:gd name="connsiteX4" fmla="*/ 9317 w 38408"/>
              <a:gd name="connsiteY4" fmla="*/ 16015 h 21308"/>
              <a:gd name="connsiteX5" fmla="*/ 6675 w 38408"/>
              <a:gd name="connsiteY5" fmla="*/ 15849 h 21308"/>
              <a:gd name="connsiteX6" fmla="*/ 6536 w 38408"/>
              <a:gd name="connsiteY6" fmla="*/ 11332 h 21308"/>
              <a:gd name="connsiteX7" fmla="*/ 3 w 38408"/>
              <a:gd name="connsiteY7" fmla="*/ 10700 h 21308"/>
              <a:gd name="connsiteX8" fmla="*/ 10428 w 38408"/>
              <a:gd name="connsiteY8" fmla="*/ 10068 h 21308"/>
              <a:gd name="connsiteX9" fmla="*/ 10359 w 38408"/>
              <a:gd name="connsiteY9" fmla="*/ 5085 h 21308"/>
              <a:gd name="connsiteX10" fmla="*/ 698 w 38408"/>
              <a:gd name="connsiteY10" fmla="*/ 4586 h 21308"/>
              <a:gd name="connsiteX11" fmla="*/ 5355 w 38408"/>
              <a:gd name="connsiteY11" fmla="*/ 4155 h 21308"/>
              <a:gd name="connsiteX12" fmla="*/ 5314 w 38408"/>
              <a:gd name="connsiteY12" fmla="*/ 0 h 21308"/>
              <a:gd name="connsiteX13" fmla="*/ 38322 w 38408"/>
              <a:gd name="connsiteY13" fmla="*/ 31 h 21308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7228 w 37710"/>
              <a:gd name="connsiteY3" fmla="*/ 20933 h 20982"/>
              <a:gd name="connsiteX4" fmla="*/ 8619 w 37710"/>
              <a:gd name="connsiteY4" fmla="*/ 16015 h 20982"/>
              <a:gd name="connsiteX5" fmla="*/ 5977 w 37710"/>
              <a:gd name="connsiteY5" fmla="*/ 15849 h 20982"/>
              <a:gd name="connsiteX6" fmla="*/ 5838 w 37710"/>
              <a:gd name="connsiteY6" fmla="*/ 11332 h 20982"/>
              <a:gd name="connsiteX7" fmla="*/ 217 w 37710"/>
              <a:gd name="connsiteY7" fmla="*/ 10386 h 20982"/>
              <a:gd name="connsiteX8" fmla="*/ 9730 w 37710"/>
              <a:gd name="connsiteY8" fmla="*/ 10068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752 w 38624"/>
              <a:gd name="connsiteY6" fmla="*/ 11332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788 w 38624"/>
              <a:gd name="connsiteY6" fmla="*/ 11088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7153 w 38624"/>
              <a:gd name="connsiteY6" fmla="*/ 11158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10153 w 38624"/>
              <a:gd name="connsiteY4" fmla="*/ 15910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460 w 38624"/>
              <a:gd name="connsiteY4" fmla="*/ 16067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9164 w 38624"/>
              <a:gd name="connsiteY3" fmla="*/ 20828 h 20982"/>
              <a:gd name="connsiteX4" fmla="*/ 9460 w 38624"/>
              <a:gd name="connsiteY4" fmla="*/ 16067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13553 w 38624"/>
              <a:gd name="connsiteY2" fmla="*/ 20972 h 20985"/>
              <a:gd name="connsiteX3" fmla="*/ 8361 w 38624"/>
              <a:gd name="connsiteY3" fmla="*/ 20985 h 20985"/>
              <a:gd name="connsiteX4" fmla="*/ 9460 w 38624"/>
              <a:gd name="connsiteY4" fmla="*/ 16067 h 20985"/>
              <a:gd name="connsiteX5" fmla="*/ 6891 w 38624"/>
              <a:gd name="connsiteY5" fmla="*/ 15954 h 20985"/>
              <a:gd name="connsiteX6" fmla="*/ 6934 w 38624"/>
              <a:gd name="connsiteY6" fmla="*/ 11245 h 20985"/>
              <a:gd name="connsiteX7" fmla="*/ 0 w 38624"/>
              <a:gd name="connsiteY7" fmla="*/ 10752 h 20985"/>
              <a:gd name="connsiteX8" fmla="*/ 10644 w 38624"/>
              <a:gd name="connsiteY8" fmla="*/ 10068 h 20985"/>
              <a:gd name="connsiteX9" fmla="*/ 10575 w 38624"/>
              <a:gd name="connsiteY9" fmla="*/ 5085 h 20985"/>
              <a:gd name="connsiteX10" fmla="*/ 914 w 38624"/>
              <a:gd name="connsiteY10" fmla="*/ 4586 h 20985"/>
              <a:gd name="connsiteX11" fmla="*/ 5571 w 38624"/>
              <a:gd name="connsiteY11" fmla="*/ 4155 h 20985"/>
              <a:gd name="connsiteX12" fmla="*/ 5530 w 38624"/>
              <a:gd name="connsiteY12" fmla="*/ 0 h 20985"/>
              <a:gd name="connsiteX13" fmla="*/ 38538 w 38624"/>
              <a:gd name="connsiteY13" fmla="*/ 31 h 20985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8361 w 38624"/>
              <a:gd name="connsiteY2" fmla="*/ 20985 h 20985"/>
              <a:gd name="connsiteX3" fmla="*/ 9460 w 38624"/>
              <a:gd name="connsiteY3" fmla="*/ 16067 h 20985"/>
              <a:gd name="connsiteX4" fmla="*/ 6891 w 38624"/>
              <a:gd name="connsiteY4" fmla="*/ 15954 h 20985"/>
              <a:gd name="connsiteX5" fmla="*/ 6934 w 38624"/>
              <a:gd name="connsiteY5" fmla="*/ 11245 h 20985"/>
              <a:gd name="connsiteX6" fmla="*/ 0 w 38624"/>
              <a:gd name="connsiteY6" fmla="*/ 10752 h 20985"/>
              <a:gd name="connsiteX7" fmla="*/ 10644 w 38624"/>
              <a:gd name="connsiteY7" fmla="*/ 10068 h 20985"/>
              <a:gd name="connsiteX8" fmla="*/ 10575 w 38624"/>
              <a:gd name="connsiteY8" fmla="*/ 5085 h 20985"/>
              <a:gd name="connsiteX9" fmla="*/ 914 w 38624"/>
              <a:gd name="connsiteY9" fmla="*/ 4586 h 20985"/>
              <a:gd name="connsiteX10" fmla="*/ 5571 w 38624"/>
              <a:gd name="connsiteY10" fmla="*/ 4155 h 20985"/>
              <a:gd name="connsiteX11" fmla="*/ 5530 w 38624"/>
              <a:gd name="connsiteY11" fmla="*/ 0 h 20985"/>
              <a:gd name="connsiteX12" fmla="*/ 38538 w 38624"/>
              <a:gd name="connsiteY12" fmla="*/ 31 h 20985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8361 w 38624"/>
              <a:gd name="connsiteY2" fmla="*/ 20985 h 20985"/>
              <a:gd name="connsiteX3" fmla="*/ 9460 w 38624"/>
              <a:gd name="connsiteY3" fmla="*/ 16067 h 20985"/>
              <a:gd name="connsiteX4" fmla="*/ 6891 w 38624"/>
              <a:gd name="connsiteY4" fmla="*/ 15954 h 20985"/>
              <a:gd name="connsiteX5" fmla="*/ 6934 w 38624"/>
              <a:gd name="connsiteY5" fmla="*/ 11245 h 20985"/>
              <a:gd name="connsiteX6" fmla="*/ 0 w 38624"/>
              <a:gd name="connsiteY6" fmla="*/ 10752 h 20985"/>
              <a:gd name="connsiteX7" fmla="*/ 10644 w 38624"/>
              <a:gd name="connsiteY7" fmla="*/ 10068 h 20985"/>
              <a:gd name="connsiteX8" fmla="*/ 10575 w 38624"/>
              <a:gd name="connsiteY8" fmla="*/ 5085 h 20985"/>
              <a:gd name="connsiteX9" fmla="*/ 914 w 38624"/>
              <a:gd name="connsiteY9" fmla="*/ 4586 h 20985"/>
              <a:gd name="connsiteX10" fmla="*/ 5571 w 38624"/>
              <a:gd name="connsiteY10" fmla="*/ 4155 h 20985"/>
              <a:gd name="connsiteX11" fmla="*/ 5530 w 38624"/>
              <a:gd name="connsiteY11" fmla="*/ 0 h 20985"/>
              <a:gd name="connsiteX12" fmla="*/ 38538 w 38624"/>
              <a:gd name="connsiteY12" fmla="*/ 31 h 20985"/>
              <a:gd name="connsiteX0" fmla="*/ 38538 w 59633"/>
              <a:gd name="connsiteY0" fmla="*/ 31 h 20985"/>
              <a:gd name="connsiteX1" fmla="*/ 59633 w 59633"/>
              <a:gd name="connsiteY1" fmla="*/ 20982 h 20985"/>
              <a:gd name="connsiteX2" fmla="*/ 8361 w 59633"/>
              <a:gd name="connsiteY2" fmla="*/ 20985 h 20985"/>
              <a:gd name="connsiteX3" fmla="*/ 9460 w 59633"/>
              <a:gd name="connsiteY3" fmla="*/ 16067 h 20985"/>
              <a:gd name="connsiteX4" fmla="*/ 6891 w 59633"/>
              <a:gd name="connsiteY4" fmla="*/ 15954 h 20985"/>
              <a:gd name="connsiteX5" fmla="*/ 6934 w 59633"/>
              <a:gd name="connsiteY5" fmla="*/ 11245 h 20985"/>
              <a:gd name="connsiteX6" fmla="*/ 0 w 59633"/>
              <a:gd name="connsiteY6" fmla="*/ 10752 h 20985"/>
              <a:gd name="connsiteX7" fmla="*/ 10644 w 59633"/>
              <a:gd name="connsiteY7" fmla="*/ 10068 h 20985"/>
              <a:gd name="connsiteX8" fmla="*/ 10575 w 59633"/>
              <a:gd name="connsiteY8" fmla="*/ 5085 h 20985"/>
              <a:gd name="connsiteX9" fmla="*/ 914 w 59633"/>
              <a:gd name="connsiteY9" fmla="*/ 4586 h 20985"/>
              <a:gd name="connsiteX10" fmla="*/ 5571 w 59633"/>
              <a:gd name="connsiteY10" fmla="*/ 4155 h 20985"/>
              <a:gd name="connsiteX11" fmla="*/ 5530 w 59633"/>
              <a:gd name="connsiteY11" fmla="*/ 0 h 20985"/>
              <a:gd name="connsiteX12" fmla="*/ 38538 w 59633"/>
              <a:gd name="connsiteY12" fmla="*/ 31 h 20985"/>
              <a:gd name="connsiteX0" fmla="*/ 59685 w 59689"/>
              <a:gd name="connsiteY0" fmla="*/ 9 h 20985"/>
              <a:gd name="connsiteX1" fmla="*/ 59633 w 59689"/>
              <a:gd name="connsiteY1" fmla="*/ 20982 h 20985"/>
              <a:gd name="connsiteX2" fmla="*/ 8361 w 59689"/>
              <a:gd name="connsiteY2" fmla="*/ 20985 h 20985"/>
              <a:gd name="connsiteX3" fmla="*/ 9460 w 59689"/>
              <a:gd name="connsiteY3" fmla="*/ 16067 h 20985"/>
              <a:gd name="connsiteX4" fmla="*/ 6891 w 59689"/>
              <a:gd name="connsiteY4" fmla="*/ 15954 h 20985"/>
              <a:gd name="connsiteX5" fmla="*/ 6934 w 59689"/>
              <a:gd name="connsiteY5" fmla="*/ 11245 h 20985"/>
              <a:gd name="connsiteX6" fmla="*/ 0 w 59689"/>
              <a:gd name="connsiteY6" fmla="*/ 10752 h 20985"/>
              <a:gd name="connsiteX7" fmla="*/ 10644 w 59689"/>
              <a:gd name="connsiteY7" fmla="*/ 10068 h 20985"/>
              <a:gd name="connsiteX8" fmla="*/ 10575 w 59689"/>
              <a:gd name="connsiteY8" fmla="*/ 5085 h 20985"/>
              <a:gd name="connsiteX9" fmla="*/ 914 w 59689"/>
              <a:gd name="connsiteY9" fmla="*/ 4586 h 20985"/>
              <a:gd name="connsiteX10" fmla="*/ 5571 w 59689"/>
              <a:gd name="connsiteY10" fmla="*/ 4155 h 20985"/>
              <a:gd name="connsiteX11" fmla="*/ 5530 w 59689"/>
              <a:gd name="connsiteY11" fmla="*/ 0 h 20985"/>
              <a:gd name="connsiteX12" fmla="*/ 59685 w 59689"/>
              <a:gd name="connsiteY12" fmla="*/ 9 h 20985"/>
              <a:gd name="connsiteX0" fmla="*/ 59685 w 59685"/>
              <a:gd name="connsiteY0" fmla="*/ 9 h 20985"/>
              <a:gd name="connsiteX1" fmla="*/ 59633 w 59685"/>
              <a:gd name="connsiteY1" fmla="*/ 20982 h 20985"/>
              <a:gd name="connsiteX2" fmla="*/ 8361 w 59685"/>
              <a:gd name="connsiteY2" fmla="*/ 20985 h 20985"/>
              <a:gd name="connsiteX3" fmla="*/ 9460 w 59685"/>
              <a:gd name="connsiteY3" fmla="*/ 16067 h 20985"/>
              <a:gd name="connsiteX4" fmla="*/ 6891 w 59685"/>
              <a:gd name="connsiteY4" fmla="*/ 15954 h 20985"/>
              <a:gd name="connsiteX5" fmla="*/ 6934 w 59685"/>
              <a:gd name="connsiteY5" fmla="*/ 11245 h 20985"/>
              <a:gd name="connsiteX6" fmla="*/ 0 w 59685"/>
              <a:gd name="connsiteY6" fmla="*/ 10752 h 20985"/>
              <a:gd name="connsiteX7" fmla="*/ 10644 w 59685"/>
              <a:gd name="connsiteY7" fmla="*/ 10068 h 20985"/>
              <a:gd name="connsiteX8" fmla="*/ 10575 w 59685"/>
              <a:gd name="connsiteY8" fmla="*/ 5085 h 20985"/>
              <a:gd name="connsiteX9" fmla="*/ 914 w 59685"/>
              <a:gd name="connsiteY9" fmla="*/ 4586 h 20985"/>
              <a:gd name="connsiteX10" fmla="*/ 5571 w 59685"/>
              <a:gd name="connsiteY10" fmla="*/ 4155 h 20985"/>
              <a:gd name="connsiteX11" fmla="*/ 5530 w 59685"/>
              <a:gd name="connsiteY11" fmla="*/ 0 h 20985"/>
              <a:gd name="connsiteX12" fmla="*/ 59685 w 59685"/>
              <a:gd name="connsiteY12" fmla="*/ 9 h 20985"/>
              <a:gd name="connsiteX0" fmla="*/ 59685 w 59772"/>
              <a:gd name="connsiteY0" fmla="*/ 9 h 21048"/>
              <a:gd name="connsiteX1" fmla="*/ 59771 w 59772"/>
              <a:gd name="connsiteY1" fmla="*/ 21048 h 21048"/>
              <a:gd name="connsiteX2" fmla="*/ 8361 w 59772"/>
              <a:gd name="connsiteY2" fmla="*/ 20985 h 21048"/>
              <a:gd name="connsiteX3" fmla="*/ 9460 w 59772"/>
              <a:gd name="connsiteY3" fmla="*/ 16067 h 21048"/>
              <a:gd name="connsiteX4" fmla="*/ 6891 w 59772"/>
              <a:gd name="connsiteY4" fmla="*/ 15954 h 21048"/>
              <a:gd name="connsiteX5" fmla="*/ 6934 w 59772"/>
              <a:gd name="connsiteY5" fmla="*/ 11245 h 21048"/>
              <a:gd name="connsiteX6" fmla="*/ 0 w 59772"/>
              <a:gd name="connsiteY6" fmla="*/ 10752 h 21048"/>
              <a:gd name="connsiteX7" fmla="*/ 10644 w 59772"/>
              <a:gd name="connsiteY7" fmla="*/ 10068 h 21048"/>
              <a:gd name="connsiteX8" fmla="*/ 10575 w 59772"/>
              <a:gd name="connsiteY8" fmla="*/ 5085 h 21048"/>
              <a:gd name="connsiteX9" fmla="*/ 914 w 59772"/>
              <a:gd name="connsiteY9" fmla="*/ 4586 h 21048"/>
              <a:gd name="connsiteX10" fmla="*/ 5571 w 59772"/>
              <a:gd name="connsiteY10" fmla="*/ 4155 h 21048"/>
              <a:gd name="connsiteX11" fmla="*/ 5530 w 59772"/>
              <a:gd name="connsiteY11" fmla="*/ 0 h 21048"/>
              <a:gd name="connsiteX12" fmla="*/ 59685 w 59772"/>
              <a:gd name="connsiteY12" fmla="*/ 9 h 21048"/>
              <a:gd name="connsiteX0" fmla="*/ 59869 w 59869"/>
              <a:gd name="connsiteY0" fmla="*/ 0 h 21105"/>
              <a:gd name="connsiteX1" fmla="*/ 59771 w 59869"/>
              <a:gd name="connsiteY1" fmla="*/ 21105 h 21105"/>
              <a:gd name="connsiteX2" fmla="*/ 8361 w 59869"/>
              <a:gd name="connsiteY2" fmla="*/ 21042 h 21105"/>
              <a:gd name="connsiteX3" fmla="*/ 9460 w 59869"/>
              <a:gd name="connsiteY3" fmla="*/ 16124 h 21105"/>
              <a:gd name="connsiteX4" fmla="*/ 6891 w 59869"/>
              <a:gd name="connsiteY4" fmla="*/ 16011 h 21105"/>
              <a:gd name="connsiteX5" fmla="*/ 6934 w 59869"/>
              <a:gd name="connsiteY5" fmla="*/ 11302 h 21105"/>
              <a:gd name="connsiteX6" fmla="*/ 0 w 59869"/>
              <a:gd name="connsiteY6" fmla="*/ 10809 h 21105"/>
              <a:gd name="connsiteX7" fmla="*/ 10644 w 59869"/>
              <a:gd name="connsiteY7" fmla="*/ 10125 h 21105"/>
              <a:gd name="connsiteX8" fmla="*/ 10575 w 59869"/>
              <a:gd name="connsiteY8" fmla="*/ 5142 h 21105"/>
              <a:gd name="connsiteX9" fmla="*/ 914 w 59869"/>
              <a:gd name="connsiteY9" fmla="*/ 4643 h 21105"/>
              <a:gd name="connsiteX10" fmla="*/ 5571 w 59869"/>
              <a:gd name="connsiteY10" fmla="*/ 4212 h 21105"/>
              <a:gd name="connsiteX11" fmla="*/ 5530 w 59869"/>
              <a:gd name="connsiteY11" fmla="*/ 57 h 21105"/>
              <a:gd name="connsiteX12" fmla="*/ 59869 w 59869"/>
              <a:gd name="connsiteY12" fmla="*/ 0 h 21105"/>
              <a:gd name="connsiteX0" fmla="*/ 59869 w 59869"/>
              <a:gd name="connsiteY0" fmla="*/ 31 h 21136"/>
              <a:gd name="connsiteX1" fmla="*/ 59771 w 59869"/>
              <a:gd name="connsiteY1" fmla="*/ 21136 h 21136"/>
              <a:gd name="connsiteX2" fmla="*/ 8361 w 59869"/>
              <a:gd name="connsiteY2" fmla="*/ 21073 h 21136"/>
              <a:gd name="connsiteX3" fmla="*/ 9460 w 59869"/>
              <a:gd name="connsiteY3" fmla="*/ 16155 h 21136"/>
              <a:gd name="connsiteX4" fmla="*/ 6891 w 59869"/>
              <a:gd name="connsiteY4" fmla="*/ 16042 h 21136"/>
              <a:gd name="connsiteX5" fmla="*/ 6934 w 59869"/>
              <a:gd name="connsiteY5" fmla="*/ 11333 h 21136"/>
              <a:gd name="connsiteX6" fmla="*/ 0 w 59869"/>
              <a:gd name="connsiteY6" fmla="*/ 10840 h 21136"/>
              <a:gd name="connsiteX7" fmla="*/ 10644 w 59869"/>
              <a:gd name="connsiteY7" fmla="*/ 10156 h 21136"/>
              <a:gd name="connsiteX8" fmla="*/ 10575 w 59869"/>
              <a:gd name="connsiteY8" fmla="*/ 5173 h 21136"/>
              <a:gd name="connsiteX9" fmla="*/ 914 w 59869"/>
              <a:gd name="connsiteY9" fmla="*/ 4674 h 21136"/>
              <a:gd name="connsiteX10" fmla="*/ 5571 w 59869"/>
              <a:gd name="connsiteY10" fmla="*/ 4243 h 21136"/>
              <a:gd name="connsiteX11" fmla="*/ 5484 w 59869"/>
              <a:gd name="connsiteY11" fmla="*/ 0 h 21136"/>
              <a:gd name="connsiteX12" fmla="*/ 59869 w 59869"/>
              <a:gd name="connsiteY12" fmla="*/ 31 h 21136"/>
              <a:gd name="connsiteX0" fmla="*/ 59869 w 59869"/>
              <a:gd name="connsiteY0" fmla="*/ 31 h 21161"/>
              <a:gd name="connsiteX1" fmla="*/ 59771 w 59869"/>
              <a:gd name="connsiteY1" fmla="*/ 21136 h 21161"/>
              <a:gd name="connsiteX2" fmla="*/ 8361 w 59869"/>
              <a:gd name="connsiteY2" fmla="*/ 21161 h 21161"/>
              <a:gd name="connsiteX3" fmla="*/ 9460 w 59869"/>
              <a:gd name="connsiteY3" fmla="*/ 16155 h 21161"/>
              <a:gd name="connsiteX4" fmla="*/ 6891 w 59869"/>
              <a:gd name="connsiteY4" fmla="*/ 16042 h 21161"/>
              <a:gd name="connsiteX5" fmla="*/ 6934 w 59869"/>
              <a:gd name="connsiteY5" fmla="*/ 11333 h 21161"/>
              <a:gd name="connsiteX6" fmla="*/ 0 w 59869"/>
              <a:gd name="connsiteY6" fmla="*/ 10840 h 21161"/>
              <a:gd name="connsiteX7" fmla="*/ 10644 w 59869"/>
              <a:gd name="connsiteY7" fmla="*/ 10156 h 21161"/>
              <a:gd name="connsiteX8" fmla="*/ 10575 w 59869"/>
              <a:gd name="connsiteY8" fmla="*/ 5173 h 21161"/>
              <a:gd name="connsiteX9" fmla="*/ 914 w 59869"/>
              <a:gd name="connsiteY9" fmla="*/ 4674 h 21161"/>
              <a:gd name="connsiteX10" fmla="*/ 5571 w 59869"/>
              <a:gd name="connsiteY10" fmla="*/ 4243 h 21161"/>
              <a:gd name="connsiteX11" fmla="*/ 5484 w 59869"/>
              <a:gd name="connsiteY11" fmla="*/ 0 h 21161"/>
              <a:gd name="connsiteX12" fmla="*/ 59869 w 59869"/>
              <a:gd name="connsiteY12" fmla="*/ 31 h 21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69" h="21161">
                <a:moveTo>
                  <a:pt x="59869" y="31"/>
                </a:moveTo>
                <a:cubicBezTo>
                  <a:pt x="59852" y="7022"/>
                  <a:pt x="59788" y="14145"/>
                  <a:pt x="59771" y="21136"/>
                </a:cubicBezTo>
                <a:lnTo>
                  <a:pt x="8361" y="21161"/>
                </a:lnTo>
                <a:lnTo>
                  <a:pt x="9460" y="16155"/>
                </a:lnTo>
                <a:lnTo>
                  <a:pt x="6891" y="16042"/>
                </a:lnTo>
                <a:cubicBezTo>
                  <a:pt x="6845" y="16651"/>
                  <a:pt x="6980" y="10724"/>
                  <a:pt x="6934" y="11333"/>
                </a:cubicBezTo>
                <a:lnTo>
                  <a:pt x="0" y="10840"/>
                </a:lnTo>
                <a:lnTo>
                  <a:pt x="10644" y="10156"/>
                </a:lnTo>
                <a:cubicBezTo>
                  <a:pt x="10714" y="9735"/>
                  <a:pt x="10505" y="5594"/>
                  <a:pt x="10575" y="5173"/>
                </a:cubicBezTo>
                <a:lnTo>
                  <a:pt x="914" y="4674"/>
                </a:lnTo>
                <a:lnTo>
                  <a:pt x="5571" y="4243"/>
                </a:lnTo>
                <a:cubicBezTo>
                  <a:pt x="5557" y="2858"/>
                  <a:pt x="5498" y="1385"/>
                  <a:pt x="5484" y="0"/>
                </a:cubicBezTo>
                <a:lnTo>
                  <a:pt x="59869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62103A-BB22-D342-A7E3-7F997D6A41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3427" y="3423934"/>
            <a:ext cx="3328474" cy="2223214"/>
          </a:xfrm>
        </p:spPr>
        <p:txBody>
          <a:bodyPr wrap="square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5400" b="1" kern="1200" dirty="0">
                <a:solidFill>
                  <a:srgbClr val="0A1733"/>
                </a:solidFill>
                <a:latin typeface="Oswald" pitchFamily="2" charset="77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id="{86F57146-685F-E945-A21E-56C3E776F8B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43426" y="2105326"/>
            <a:ext cx="850338" cy="847976"/>
          </a:xfrm>
          <a:noFill/>
        </p:spPr>
        <p:txBody>
          <a:bodyPr anchor="ctr" anchorCtr="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sz="1800"/>
              <a:t>Icon if wanted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BF63917-7A53-1348-8122-067E12A29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22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Functional_Blue">
    <p:bg>
      <p:bgPr>
        <a:solidFill>
          <a:srgbClr val="2679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E14F7E7-2A3C-784C-A883-0578C57A99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77538" y="-15356"/>
            <a:ext cx="7924332" cy="6876288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62103A-BB22-D342-A7E3-7F997D6A41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109" y="3422788"/>
            <a:ext cx="3309503" cy="2269613"/>
          </a:xfrm>
        </p:spPr>
        <p:txBody>
          <a:bodyPr wrap="square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5400" b="1" kern="1200" dirty="0">
                <a:solidFill>
                  <a:schemeClr val="tx1"/>
                </a:solidFill>
                <a:latin typeface="Oswald" pitchFamily="2" charset="77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E1B27EC3-418A-4427-8B98-06D105E50F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9109" y="2118252"/>
            <a:ext cx="850338" cy="863899"/>
          </a:xfrm>
          <a:noFill/>
        </p:spPr>
        <p:txBody>
          <a:bodyPr anchor="ctr" anchorCtr="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sz="1800"/>
              <a:t>Icon if wanted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71BFC3-15F3-4A48-B7C0-3F4C54479B8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BF63917-7A53-1348-8122-067E12A29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82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divider_Expressiv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A1BE20-D731-A843-B0A0-A3BD5CD880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41298" y="-14210"/>
            <a:ext cx="8877530" cy="6876288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32127 w 32127"/>
              <a:gd name="connsiteY0" fmla="*/ 31 h 20949"/>
              <a:gd name="connsiteX1" fmla="*/ 23339 w 32127"/>
              <a:gd name="connsiteY1" fmla="*/ 4282 h 20949"/>
              <a:gd name="connsiteX2" fmla="*/ 28748 w 32127"/>
              <a:gd name="connsiteY2" fmla="*/ 8676 h 20949"/>
              <a:gd name="connsiteX3" fmla="*/ 31592 w 32127"/>
              <a:gd name="connsiteY3" fmla="*/ 8240 h 20949"/>
              <a:gd name="connsiteX4" fmla="*/ 24687 w 32127"/>
              <a:gd name="connsiteY4" fmla="*/ 15612 h 20949"/>
              <a:gd name="connsiteX5" fmla="*/ 29661 w 32127"/>
              <a:gd name="connsiteY5" fmla="*/ 16962 h 20949"/>
              <a:gd name="connsiteX6" fmla="*/ 27348 w 32127"/>
              <a:gd name="connsiteY6" fmla="*/ 20949 h 20949"/>
              <a:gd name="connsiteX7" fmla="*/ 2277 w 32127"/>
              <a:gd name="connsiteY7" fmla="*/ 20939 h 20949"/>
              <a:gd name="connsiteX8" fmla="*/ 2149 w 32127"/>
              <a:gd name="connsiteY8" fmla="*/ 2560 h 20949"/>
              <a:gd name="connsiteX9" fmla="*/ 2247 w 32127"/>
              <a:gd name="connsiteY9" fmla="*/ 0 h 20949"/>
              <a:gd name="connsiteX10" fmla="*/ 32127 w 32127"/>
              <a:gd name="connsiteY10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2001 w 32118"/>
              <a:gd name="connsiteY8" fmla="*/ 3357 h 20949"/>
              <a:gd name="connsiteX9" fmla="*/ 2140 w 32118"/>
              <a:gd name="connsiteY9" fmla="*/ 2560 h 20949"/>
              <a:gd name="connsiteX10" fmla="*/ 2238 w 32118"/>
              <a:gd name="connsiteY10" fmla="*/ 0 h 20949"/>
              <a:gd name="connsiteX11" fmla="*/ 32118 w 32118"/>
              <a:gd name="connsiteY11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1723 w 32118"/>
              <a:gd name="connsiteY8" fmla="*/ 4919 h 20949"/>
              <a:gd name="connsiteX9" fmla="*/ 2001 w 32118"/>
              <a:gd name="connsiteY9" fmla="*/ 3357 h 20949"/>
              <a:gd name="connsiteX10" fmla="*/ 2140 w 32118"/>
              <a:gd name="connsiteY10" fmla="*/ 2560 h 20949"/>
              <a:gd name="connsiteX11" fmla="*/ 2238 w 32118"/>
              <a:gd name="connsiteY11" fmla="*/ 0 h 20949"/>
              <a:gd name="connsiteX12" fmla="*/ 32118 w 32118"/>
              <a:gd name="connsiteY12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1514 w 32118"/>
              <a:gd name="connsiteY8" fmla="*/ 6181 h 20949"/>
              <a:gd name="connsiteX9" fmla="*/ 1723 w 32118"/>
              <a:gd name="connsiteY9" fmla="*/ 4919 h 20949"/>
              <a:gd name="connsiteX10" fmla="*/ 2001 w 32118"/>
              <a:gd name="connsiteY10" fmla="*/ 3357 h 20949"/>
              <a:gd name="connsiteX11" fmla="*/ 2140 w 32118"/>
              <a:gd name="connsiteY11" fmla="*/ 2560 h 20949"/>
              <a:gd name="connsiteX12" fmla="*/ 2238 w 32118"/>
              <a:gd name="connsiteY12" fmla="*/ 0 h 20949"/>
              <a:gd name="connsiteX13" fmla="*/ 32118 w 32118"/>
              <a:gd name="connsiteY13" fmla="*/ 31 h 20949"/>
              <a:gd name="connsiteX0" fmla="*/ 32268 w 32268"/>
              <a:gd name="connsiteY0" fmla="*/ 31 h 20949"/>
              <a:gd name="connsiteX1" fmla="*/ 23480 w 32268"/>
              <a:gd name="connsiteY1" fmla="*/ 4282 h 20949"/>
              <a:gd name="connsiteX2" fmla="*/ 28889 w 32268"/>
              <a:gd name="connsiteY2" fmla="*/ 8676 h 20949"/>
              <a:gd name="connsiteX3" fmla="*/ 31733 w 32268"/>
              <a:gd name="connsiteY3" fmla="*/ 8240 h 20949"/>
              <a:gd name="connsiteX4" fmla="*/ 24828 w 32268"/>
              <a:gd name="connsiteY4" fmla="*/ 15612 h 20949"/>
              <a:gd name="connsiteX5" fmla="*/ 29802 w 32268"/>
              <a:gd name="connsiteY5" fmla="*/ 16962 h 20949"/>
              <a:gd name="connsiteX6" fmla="*/ 27489 w 32268"/>
              <a:gd name="connsiteY6" fmla="*/ 20949 h 20949"/>
              <a:gd name="connsiteX7" fmla="*/ 2418 w 32268"/>
              <a:gd name="connsiteY7" fmla="*/ 20939 h 20949"/>
              <a:gd name="connsiteX8" fmla="*/ 900 w 32268"/>
              <a:gd name="connsiteY8" fmla="*/ 9670 h 20949"/>
              <a:gd name="connsiteX9" fmla="*/ 1664 w 32268"/>
              <a:gd name="connsiteY9" fmla="*/ 6181 h 20949"/>
              <a:gd name="connsiteX10" fmla="*/ 1873 w 32268"/>
              <a:gd name="connsiteY10" fmla="*/ 4919 h 20949"/>
              <a:gd name="connsiteX11" fmla="*/ 2151 w 32268"/>
              <a:gd name="connsiteY11" fmla="*/ 3357 h 20949"/>
              <a:gd name="connsiteX12" fmla="*/ 2290 w 32268"/>
              <a:gd name="connsiteY12" fmla="*/ 2560 h 20949"/>
              <a:gd name="connsiteX13" fmla="*/ 2388 w 32268"/>
              <a:gd name="connsiteY13" fmla="*/ 0 h 20949"/>
              <a:gd name="connsiteX14" fmla="*/ 32268 w 32268"/>
              <a:gd name="connsiteY14" fmla="*/ 31 h 20949"/>
              <a:gd name="connsiteX0" fmla="*/ 32426 w 32426"/>
              <a:gd name="connsiteY0" fmla="*/ 31 h 20949"/>
              <a:gd name="connsiteX1" fmla="*/ 23638 w 32426"/>
              <a:gd name="connsiteY1" fmla="*/ 4282 h 20949"/>
              <a:gd name="connsiteX2" fmla="*/ 29047 w 32426"/>
              <a:gd name="connsiteY2" fmla="*/ 8676 h 20949"/>
              <a:gd name="connsiteX3" fmla="*/ 31891 w 32426"/>
              <a:gd name="connsiteY3" fmla="*/ 8240 h 20949"/>
              <a:gd name="connsiteX4" fmla="*/ 24986 w 32426"/>
              <a:gd name="connsiteY4" fmla="*/ 15612 h 20949"/>
              <a:gd name="connsiteX5" fmla="*/ 29960 w 32426"/>
              <a:gd name="connsiteY5" fmla="*/ 16962 h 20949"/>
              <a:gd name="connsiteX6" fmla="*/ 27647 w 32426"/>
              <a:gd name="connsiteY6" fmla="*/ 20949 h 20949"/>
              <a:gd name="connsiteX7" fmla="*/ 2576 w 32426"/>
              <a:gd name="connsiteY7" fmla="*/ 20939 h 20949"/>
              <a:gd name="connsiteX8" fmla="*/ 641 w 32426"/>
              <a:gd name="connsiteY8" fmla="*/ 12228 h 20949"/>
              <a:gd name="connsiteX9" fmla="*/ 1058 w 32426"/>
              <a:gd name="connsiteY9" fmla="*/ 9670 h 20949"/>
              <a:gd name="connsiteX10" fmla="*/ 1822 w 32426"/>
              <a:gd name="connsiteY10" fmla="*/ 6181 h 20949"/>
              <a:gd name="connsiteX11" fmla="*/ 2031 w 32426"/>
              <a:gd name="connsiteY11" fmla="*/ 4919 h 20949"/>
              <a:gd name="connsiteX12" fmla="*/ 2309 w 32426"/>
              <a:gd name="connsiteY12" fmla="*/ 3357 h 20949"/>
              <a:gd name="connsiteX13" fmla="*/ 2448 w 32426"/>
              <a:gd name="connsiteY13" fmla="*/ 2560 h 20949"/>
              <a:gd name="connsiteX14" fmla="*/ 2546 w 32426"/>
              <a:gd name="connsiteY14" fmla="*/ 0 h 20949"/>
              <a:gd name="connsiteX15" fmla="*/ 32426 w 32426"/>
              <a:gd name="connsiteY15" fmla="*/ 31 h 20949"/>
              <a:gd name="connsiteX0" fmla="*/ 32426 w 32426"/>
              <a:gd name="connsiteY0" fmla="*/ 31 h 20949"/>
              <a:gd name="connsiteX1" fmla="*/ 23638 w 32426"/>
              <a:gd name="connsiteY1" fmla="*/ 4282 h 20949"/>
              <a:gd name="connsiteX2" fmla="*/ 29047 w 32426"/>
              <a:gd name="connsiteY2" fmla="*/ 8676 h 20949"/>
              <a:gd name="connsiteX3" fmla="*/ 31891 w 32426"/>
              <a:gd name="connsiteY3" fmla="*/ 8240 h 20949"/>
              <a:gd name="connsiteX4" fmla="*/ 24986 w 32426"/>
              <a:gd name="connsiteY4" fmla="*/ 15612 h 20949"/>
              <a:gd name="connsiteX5" fmla="*/ 29960 w 32426"/>
              <a:gd name="connsiteY5" fmla="*/ 16962 h 20949"/>
              <a:gd name="connsiteX6" fmla="*/ 27647 w 32426"/>
              <a:gd name="connsiteY6" fmla="*/ 20949 h 20949"/>
              <a:gd name="connsiteX7" fmla="*/ 2576 w 32426"/>
              <a:gd name="connsiteY7" fmla="*/ 20939 h 20949"/>
              <a:gd name="connsiteX8" fmla="*/ 641 w 32426"/>
              <a:gd name="connsiteY8" fmla="*/ 12228 h 20949"/>
              <a:gd name="connsiteX9" fmla="*/ 502 w 32426"/>
              <a:gd name="connsiteY9" fmla="*/ 14056 h 20949"/>
              <a:gd name="connsiteX10" fmla="*/ 1058 w 32426"/>
              <a:gd name="connsiteY10" fmla="*/ 9670 h 20949"/>
              <a:gd name="connsiteX11" fmla="*/ 1822 w 32426"/>
              <a:gd name="connsiteY11" fmla="*/ 6181 h 20949"/>
              <a:gd name="connsiteX12" fmla="*/ 2031 w 32426"/>
              <a:gd name="connsiteY12" fmla="*/ 4919 h 20949"/>
              <a:gd name="connsiteX13" fmla="*/ 2309 w 32426"/>
              <a:gd name="connsiteY13" fmla="*/ 3357 h 20949"/>
              <a:gd name="connsiteX14" fmla="*/ 2448 w 32426"/>
              <a:gd name="connsiteY14" fmla="*/ 2560 h 20949"/>
              <a:gd name="connsiteX15" fmla="*/ 2546 w 32426"/>
              <a:gd name="connsiteY15" fmla="*/ 0 h 20949"/>
              <a:gd name="connsiteX16" fmla="*/ 32426 w 32426"/>
              <a:gd name="connsiteY16" fmla="*/ 31 h 20949"/>
              <a:gd name="connsiteX0" fmla="*/ 32697 w 32697"/>
              <a:gd name="connsiteY0" fmla="*/ 31 h 20949"/>
              <a:gd name="connsiteX1" fmla="*/ 23909 w 32697"/>
              <a:gd name="connsiteY1" fmla="*/ 4282 h 20949"/>
              <a:gd name="connsiteX2" fmla="*/ 29318 w 32697"/>
              <a:gd name="connsiteY2" fmla="*/ 8676 h 20949"/>
              <a:gd name="connsiteX3" fmla="*/ 32162 w 32697"/>
              <a:gd name="connsiteY3" fmla="*/ 8240 h 20949"/>
              <a:gd name="connsiteX4" fmla="*/ 25257 w 32697"/>
              <a:gd name="connsiteY4" fmla="*/ 15612 h 20949"/>
              <a:gd name="connsiteX5" fmla="*/ 30231 w 32697"/>
              <a:gd name="connsiteY5" fmla="*/ 16962 h 20949"/>
              <a:gd name="connsiteX6" fmla="*/ 27918 w 32697"/>
              <a:gd name="connsiteY6" fmla="*/ 20949 h 20949"/>
              <a:gd name="connsiteX7" fmla="*/ 2847 w 32697"/>
              <a:gd name="connsiteY7" fmla="*/ 20939 h 20949"/>
              <a:gd name="connsiteX8" fmla="*/ 356 w 32697"/>
              <a:gd name="connsiteY8" fmla="*/ 15517 h 20949"/>
              <a:gd name="connsiteX9" fmla="*/ 912 w 32697"/>
              <a:gd name="connsiteY9" fmla="*/ 12228 h 20949"/>
              <a:gd name="connsiteX10" fmla="*/ 773 w 32697"/>
              <a:gd name="connsiteY10" fmla="*/ 14056 h 20949"/>
              <a:gd name="connsiteX11" fmla="*/ 1329 w 32697"/>
              <a:gd name="connsiteY11" fmla="*/ 9670 h 20949"/>
              <a:gd name="connsiteX12" fmla="*/ 2093 w 32697"/>
              <a:gd name="connsiteY12" fmla="*/ 6181 h 20949"/>
              <a:gd name="connsiteX13" fmla="*/ 2302 w 32697"/>
              <a:gd name="connsiteY13" fmla="*/ 4919 h 20949"/>
              <a:gd name="connsiteX14" fmla="*/ 2580 w 32697"/>
              <a:gd name="connsiteY14" fmla="*/ 3357 h 20949"/>
              <a:gd name="connsiteX15" fmla="*/ 2719 w 32697"/>
              <a:gd name="connsiteY15" fmla="*/ 2560 h 20949"/>
              <a:gd name="connsiteX16" fmla="*/ 2817 w 32697"/>
              <a:gd name="connsiteY16" fmla="*/ 0 h 20949"/>
              <a:gd name="connsiteX17" fmla="*/ 32697 w 32697"/>
              <a:gd name="connsiteY17" fmla="*/ 31 h 20949"/>
              <a:gd name="connsiteX0" fmla="*/ 32867 w 32867"/>
              <a:gd name="connsiteY0" fmla="*/ 31 h 20949"/>
              <a:gd name="connsiteX1" fmla="*/ 24079 w 32867"/>
              <a:gd name="connsiteY1" fmla="*/ 4282 h 20949"/>
              <a:gd name="connsiteX2" fmla="*/ 29488 w 32867"/>
              <a:gd name="connsiteY2" fmla="*/ 8676 h 20949"/>
              <a:gd name="connsiteX3" fmla="*/ 32332 w 32867"/>
              <a:gd name="connsiteY3" fmla="*/ 8240 h 20949"/>
              <a:gd name="connsiteX4" fmla="*/ 25427 w 32867"/>
              <a:gd name="connsiteY4" fmla="*/ 15612 h 20949"/>
              <a:gd name="connsiteX5" fmla="*/ 30401 w 32867"/>
              <a:gd name="connsiteY5" fmla="*/ 16962 h 20949"/>
              <a:gd name="connsiteX6" fmla="*/ 28088 w 32867"/>
              <a:gd name="connsiteY6" fmla="*/ 20949 h 20949"/>
              <a:gd name="connsiteX7" fmla="*/ 3017 w 32867"/>
              <a:gd name="connsiteY7" fmla="*/ 20939 h 20949"/>
              <a:gd name="connsiteX8" fmla="*/ 178 w 32867"/>
              <a:gd name="connsiteY8" fmla="*/ 18541 h 20949"/>
              <a:gd name="connsiteX9" fmla="*/ 526 w 32867"/>
              <a:gd name="connsiteY9" fmla="*/ 15517 h 20949"/>
              <a:gd name="connsiteX10" fmla="*/ 1082 w 32867"/>
              <a:gd name="connsiteY10" fmla="*/ 12228 h 20949"/>
              <a:gd name="connsiteX11" fmla="*/ 943 w 32867"/>
              <a:gd name="connsiteY11" fmla="*/ 14056 h 20949"/>
              <a:gd name="connsiteX12" fmla="*/ 1499 w 32867"/>
              <a:gd name="connsiteY12" fmla="*/ 9670 h 20949"/>
              <a:gd name="connsiteX13" fmla="*/ 2263 w 32867"/>
              <a:gd name="connsiteY13" fmla="*/ 6181 h 20949"/>
              <a:gd name="connsiteX14" fmla="*/ 2472 w 32867"/>
              <a:gd name="connsiteY14" fmla="*/ 4919 h 20949"/>
              <a:gd name="connsiteX15" fmla="*/ 2750 w 32867"/>
              <a:gd name="connsiteY15" fmla="*/ 3357 h 20949"/>
              <a:gd name="connsiteX16" fmla="*/ 2889 w 32867"/>
              <a:gd name="connsiteY16" fmla="*/ 2560 h 20949"/>
              <a:gd name="connsiteX17" fmla="*/ 2987 w 32867"/>
              <a:gd name="connsiteY17" fmla="*/ 0 h 20949"/>
              <a:gd name="connsiteX18" fmla="*/ 32867 w 32867"/>
              <a:gd name="connsiteY18" fmla="*/ 31 h 20949"/>
              <a:gd name="connsiteX0" fmla="*/ 32831 w 32831"/>
              <a:gd name="connsiteY0" fmla="*/ 31 h 20949"/>
              <a:gd name="connsiteX1" fmla="*/ 24043 w 32831"/>
              <a:gd name="connsiteY1" fmla="*/ 4282 h 20949"/>
              <a:gd name="connsiteX2" fmla="*/ 29452 w 32831"/>
              <a:gd name="connsiteY2" fmla="*/ 8676 h 20949"/>
              <a:gd name="connsiteX3" fmla="*/ 32296 w 32831"/>
              <a:gd name="connsiteY3" fmla="*/ 8240 h 20949"/>
              <a:gd name="connsiteX4" fmla="*/ 25391 w 32831"/>
              <a:gd name="connsiteY4" fmla="*/ 15612 h 20949"/>
              <a:gd name="connsiteX5" fmla="*/ 30365 w 32831"/>
              <a:gd name="connsiteY5" fmla="*/ 16962 h 20949"/>
              <a:gd name="connsiteX6" fmla="*/ 28052 w 32831"/>
              <a:gd name="connsiteY6" fmla="*/ 20949 h 20949"/>
              <a:gd name="connsiteX7" fmla="*/ 2981 w 32831"/>
              <a:gd name="connsiteY7" fmla="*/ 20939 h 20949"/>
              <a:gd name="connsiteX8" fmla="*/ 142 w 32831"/>
              <a:gd name="connsiteY8" fmla="*/ 18541 h 20949"/>
              <a:gd name="connsiteX9" fmla="*/ 490 w 32831"/>
              <a:gd name="connsiteY9" fmla="*/ 15517 h 20949"/>
              <a:gd name="connsiteX10" fmla="*/ 1046 w 32831"/>
              <a:gd name="connsiteY10" fmla="*/ 12228 h 20949"/>
              <a:gd name="connsiteX11" fmla="*/ 907 w 32831"/>
              <a:gd name="connsiteY11" fmla="*/ 14056 h 20949"/>
              <a:gd name="connsiteX12" fmla="*/ 1463 w 32831"/>
              <a:gd name="connsiteY12" fmla="*/ 9670 h 20949"/>
              <a:gd name="connsiteX13" fmla="*/ 2227 w 32831"/>
              <a:gd name="connsiteY13" fmla="*/ 6181 h 20949"/>
              <a:gd name="connsiteX14" fmla="*/ 2436 w 32831"/>
              <a:gd name="connsiteY14" fmla="*/ 4919 h 20949"/>
              <a:gd name="connsiteX15" fmla="*/ 2714 w 32831"/>
              <a:gd name="connsiteY15" fmla="*/ 3357 h 20949"/>
              <a:gd name="connsiteX16" fmla="*/ 2853 w 32831"/>
              <a:gd name="connsiteY16" fmla="*/ 2560 h 20949"/>
              <a:gd name="connsiteX17" fmla="*/ 2951 w 32831"/>
              <a:gd name="connsiteY17" fmla="*/ 0 h 20949"/>
              <a:gd name="connsiteX18" fmla="*/ 32831 w 32831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9310 w 32689"/>
              <a:gd name="connsiteY1" fmla="*/ 8676 h 20949"/>
              <a:gd name="connsiteX2" fmla="*/ 32154 w 32689"/>
              <a:gd name="connsiteY2" fmla="*/ 8240 h 20949"/>
              <a:gd name="connsiteX3" fmla="*/ 25249 w 32689"/>
              <a:gd name="connsiteY3" fmla="*/ 15612 h 20949"/>
              <a:gd name="connsiteX4" fmla="*/ 30223 w 32689"/>
              <a:gd name="connsiteY4" fmla="*/ 16962 h 20949"/>
              <a:gd name="connsiteX5" fmla="*/ 27910 w 32689"/>
              <a:gd name="connsiteY5" fmla="*/ 20949 h 20949"/>
              <a:gd name="connsiteX6" fmla="*/ 2839 w 32689"/>
              <a:gd name="connsiteY6" fmla="*/ 20939 h 20949"/>
              <a:gd name="connsiteX7" fmla="*/ 0 w 32689"/>
              <a:gd name="connsiteY7" fmla="*/ 18541 h 20949"/>
              <a:gd name="connsiteX8" fmla="*/ 348 w 32689"/>
              <a:gd name="connsiteY8" fmla="*/ 15517 h 20949"/>
              <a:gd name="connsiteX9" fmla="*/ 904 w 32689"/>
              <a:gd name="connsiteY9" fmla="*/ 12228 h 20949"/>
              <a:gd name="connsiteX10" fmla="*/ 765 w 32689"/>
              <a:gd name="connsiteY10" fmla="*/ 14056 h 20949"/>
              <a:gd name="connsiteX11" fmla="*/ 1321 w 32689"/>
              <a:gd name="connsiteY11" fmla="*/ 9670 h 20949"/>
              <a:gd name="connsiteX12" fmla="*/ 2085 w 32689"/>
              <a:gd name="connsiteY12" fmla="*/ 6181 h 20949"/>
              <a:gd name="connsiteX13" fmla="*/ 2294 w 32689"/>
              <a:gd name="connsiteY13" fmla="*/ 4919 h 20949"/>
              <a:gd name="connsiteX14" fmla="*/ 2572 w 32689"/>
              <a:gd name="connsiteY14" fmla="*/ 3357 h 20949"/>
              <a:gd name="connsiteX15" fmla="*/ 2711 w 32689"/>
              <a:gd name="connsiteY15" fmla="*/ 2560 h 20949"/>
              <a:gd name="connsiteX16" fmla="*/ 2809 w 32689"/>
              <a:gd name="connsiteY16" fmla="*/ 0 h 20949"/>
              <a:gd name="connsiteX17" fmla="*/ 32689 w 32689"/>
              <a:gd name="connsiteY17" fmla="*/ 31 h 20949"/>
              <a:gd name="connsiteX0" fmla="*/ 32689 w 32689"/>
              <a:gd name="connsiteY0" fmla="*/ 31 h 20949"/>
              <a:gd name="connsiteX1" fmla="*/ 32154 w 32689"/>
              <a:gd name="connsiteY1" fmla="*/ 8240 h 20949"/>
              <a:gd name="connsiteX2" fmla="*/ 25249 w 32689"/>
              <a:gd name="connsiteY2" fmla="*/ 15612 h 20949"/>
              <a:gd name="connsiteX3" fmla="*/ 30223 w 32689"/>
              <a:gd name="connsiteY3" fmla="*/ 16962 h 20949"/>
              <a:gd name="connsiteX4" fmla="*/ 27910 w 32689"/>
              <a:gd name="connsiteY4" fmla="*/ 20949 h 20949"/>
              <a:gd name="connsiteX5" fmla="*/ 2839 w 32689"/>
              <a:gd name="connsiteY5" fmla="*/ 20939 h 20949"/>
              <a:gd name="connsiteX6" fmla="*/ 0 w 32689"/>
              <a:gd name="connsiteY6" fmla="*/ 18541 h 20949"/>
              <a:gd name="connsiteX7" fmla="*/ 348 w 32689"/>
              <a:gd name="connsiteY7" fmla="*/ 15517 h 20949"/>
              <a:gd name="connsiteX8" fmla="*/ 904 w 32689"/>
              <a:gd name="connsiteY8" fmla="*/ 12228 h 20949"/>
              <a:gd name="connsiteX9" fmla="*/ 765 w 32689"/>
              <a:gd name="connsiteY9" fmla="*/ 14056 h 20949"/>
              <a:gd name="connsiteX10" fmla="*/ 1321 w 32689"/>
              <a:gd name="connsiteY10" fmla="*/ 9670 h 20949"/>
              <a:gd name="connsiteX11" fmla="*/ 2085 w 32689"/>
              <a:gd name="connsiteY11" fmla="*/ 6181 h 20949"/>
              <a:gd name="connsiteX12" fmla="*/ 2294 w 32689"/>
              <a:gd name="connsiteY12" fmla="*/ 4919 h 20949"/>
              <a:gd name="connsiteX13" fmla="*/ 2572 w 32689"/>
              <a:gd name="connsiteY13" fmla="*/ 3357 h 20949"/>
              <a:gd name="connsiteX14" fmla="*/ 2711 w 32689"/>
              <a:gd name="connsiteY14" fmla="*/ 2560 h 20949"/>
              <a:gd name="connsiteX15" fmla="*/ 2809 w 32689"/>
              <a:gd name="connsiteY15" fmla="*/ 0 h 20949"/>
              <a:gd name="connsiteX16" fmla="*/ 32689 w 32689"/>
              <a:gd name="connsiteY16" fmla="*/ 31 h 20949"/>
              <a:gd name="connsiteX0" fmla="*/ 32689 w 33476"/>
              <a:gd name="connsiteY0" fmla="*/ 31 h 20949"/>
              <a:gd name="connsiteX1" fmla="*/ 25249 w 33476"/>
              <a:gd name="connsiteY1" fmla="*/ 15612 h 20949"/>
              <a:gd name="connsiteX2" fmla="*/ 30223 w 33476"/>
              <a:gd name="connsiteY2" fmla="*/ 16962 h 20949"/>
              <a:gd name="connsiteX3" fmla="*/ 27910 w 33476"/>
              <a:gd name="connsiteY3" fmla="*/ 20949 h 20949"/>
              <a:gd name="connsiteX4" fmla="*/ 2839 w 33476"/>
              <a:gd name="connsiteY4" fmla="*/ 20939 h 20949"/>
              <a:gd name="connsiteX5" fmla="*/ 0 w 33476"/>
              <a:gd name="connsiteY5" fmla="*/ 18541 h 20949"/>
              <a:gd name="connsiteX6" fmla="*/ 348 w 33476"/>
              <a:gd name="connsiteY6" fmla="*/ 15517 h 20949"/>
              <a:gd name="connsiteX7" fmla="*/ 904 w 33476"/>
              <a:gd name="connsiteY7" fmla="*/ 12228 h 20949"/>
              <a:gd name="connsiteX8" fmla="*/ 765 w 33476"/>
              <a:gd name="connsiteY8" fmla="*/ 14056 h 20949"/>
              <a:gd name="connsiteX9" fmla="*/ 1321 w 33476"/>
              <a:gd name="connsiteY9" fmla="*/ 9670 h 20949"/>
              <a:gd name="connsiteX10" fmla="*/ 2085 w 33476"/>
              <a:gd name="connsiteY10" fmla="*/ 6181 h 20949"/>
              <a:gd name="connsiteX11" fmla="*/ 2294 w 33476"/>
              <a:gd name="connsiteY11" fmla="*/ 4919 h 20949"/>
              <a:gd name="connsiteX12" fmla="*/ 2572 w 33476"/>
              <a:gd name="connsiteY12" fmla="*/ 3357 h 20949"/>
              <a:gd name="connsiteX13" fmla="*/ 2711 w 33476"/>
              <a:gd name="connsiteY13" fmla="*/ 2560 h 20949"/>
              <a:gd name="connsiteX14" fmla="*/ 2809 w 33476"/>
              <a:gd name="connsiteY14" fmla="*/ 0 h 20949"/>
              <a:gd name="connsiteX15" fmla="*/ 32689 w 33476"/>
              <a:gd name="connsiteY15" fmla="*/ 31 h 20949"/>
              <a:gd name="connsiteX0" fmla="*/ 32689 w 34346"/>
              <a:gd name="connsiteY0" fmla="*/ 31 h 20949"/>
              <a:gd name="connsiteX1" fmla="*/ 30223 w 34346"/>
              <a:gd name="connsiteY1" fmla="*/ 16962 h 20949"/>
              <a:gd name="connsiteX2" fmla="*/ 27910 w 34346"/>
              <a:gd name="connsiteY2" fmla="*/ 20949 h 20949"/>
              <a:gd name="connsiteX3" fmla="*/ 2839 w 34346"/>
              <a:gd name="connsiteY3" fmla="*/ 20939 h 20949"/>
              <a:gd name="connsiteX4" fmla="*/ 0 w 34346"/>
              <a:gd name="connsiteY4" fmla="*/ 18541 h 20949"/>
              <a:gd name="connsiteX5" fmla="*/ 348 w 34346"/>
              <a:gd name="connsiteY5" fmla="*/ 15517 h 20949"/>
              <a:gd name="connsiteX6" fmla="*/ 904 w 34346"/>
              <a:gd name="connsiteY6" fmla="*/ 12228 h 20949"/>
              <a:gd name="connsiteX7" fmla="*/ 765 w 34346"/>
              <a:gd name="connsiteY7" fmla="*/ 14056 h 20949"/>
              <a:gd name="connsiteX8" fmla="*/ 1321 w 34346"/>
              <a:gd name="connsiteY8" fmla="*/ 9670 h 20949"/>
              <a:gd name="connsiteX9" fmla="*/ 2085 w 34346"/>
              <a:gd name="connsiteY9" fmla="*/ 6181 h 20949"/>
              <a:gd name="connsiteX10" fmla="*/ 2294 w 34346"/>
              <a:gd name="connsiteY10" fmla="*/ 4919 h 20949"/>
              <a:gd name="connsiteX11" fmla="*/ 2572 w 34346"/>
              <a:gd name="connsiteY11" fmla="*/ 3357 h 20949"/>
              <a:gd name="connsiteX12" fmla="*/ 2711 w 34346"/>
              <a:gd name="connsiteY12" fmla="*/ 2560 h 20949"/>
              <a:gd name="connsiteX13" fmla="*/ 2809 w 34346"/>
              <a:gd name="connsiteY13" fmla="*/ 0 h 20949"/>
              <a:gd name="connsiteX14" fmla="*/ 32689 w 34346"/>
              <a:gd name="connsiteY14" fmla="*/ 31 h 20949"/>
              <a:gd name="connsiteX0" fmla="*/ 32689 w 34442"/>
              <a:gd name="connsiteY0" fmla="*/ 31 h 20949"/>
              <a:gd name="connsiteX1" fmla="*/ 27910 w 34442"/>
              <a:gd name="connsiteY1" fmla="*/ 20949 h 20949"/>
              <a:gd name="connsiteX2" fmla="*/ 2839 w 34442"/>
              <a:gd name="connsiteY2" fmla="*/ 20939 h 20949"/>
              <a:gd name="connsiteX3" fmla="*/ 0 w 34442"/>
              <a:gd name="connsiteY3" fmla="*/ 18541 h 20949"/>
              <a:gd name="connsiteX4" fmla="*/ 348 w 34442"/>
              <a:gd name="connsiteY4" fmla="*/ 15517 h 20949"/>
              <a:gd name="connsiteX5" fmla="*/ 904 w 34442"/>
              <a:gd name="connsiteY5" fmla="*/ 12228 h 20949"/>
              <a:gd name="connsiteX6" fmla="*/ 765 w 34442"/>
              <a:gd name="connsiteY6" fmla="*/ 14056 h 20949"/>
              <a:gd name="connsiteX7" fmla="*/ 1321 w 34442"/>
              <a:gd name="connsiteY7" fmla="*/ 9670 h 20949"/>
              <a:gd name="connsiteX8" fmla="*/ 2085 w 34442"/>
              <a:gd name="connsiteY8" fmla="*/ 6181 h 20949"/>
              <a:gd name="connsiteX9" fmla="*/ 2294 w 34442"/>
              <a:gd name="connsiteY9" fmla="*/ 4919 h 20949"/>
              <a:gd name="connsiteX10" fmla="*/ 2572 w 34442"/>
              <a:gd name="connsiteY10" fmla="*/ 3357 h 20949"/>
              <a:gd name="connsiteX11" fmla="*/ 2711 w 34442"/>
              <a:gd name="connsiteY11" fmla="*/ 2560 h 20949"/>
              <a:gd name="connsiteX12" fmla="*/ 2809 w 34442"/>
              <a:gd name="connsiteY12" fmla="*/ 0 h 20949"/>
              <a:gd name="connsiteX13" fmla="*/ 32689 w 34442"/>
              <a:gd name="connsiteY13" fmla="*/ 31 h 20949"/>
              <a:gd name="connsiteX0" fmla="*/ 27824 w 31311"/>
              <a:gd name="connsiteY0" fmla="*/ 0 h 20951"/>
              <a:gd name="connsiteX1" fmla="*/ 27910 w 31311"/>
              <a:gd name="connsiteY1" fmla="*/ 20951 h 20951"/>
              <a:gd name="connsiteX2" fmla="*/ 2839 w 31311"/>
              <a:gd name="connsiteY2" fmla="*/ 20941 h 20951"/>
              <a:gd name="connsiteX3" fmla="*/ 0 w 31311"/>
              <a:gd name="connsiteY3" fmla="*/ 18543 h 20951"/>
              <a:gd name="connsiteX4" fmla="*/ 348 w 31311"/>
              <a:gd name="connsiteY4" fmla="*/ 15519 h 20951"/>
              <a:gd name="connsiteX5" fmla="*/ 904 w 31311"/>
              <a:gd name="connsiteY5" fmla="*/ 12230 h 20951"/>
              <a:gd name="connsiteX6" fmla="*/ 765 w 31311"/>
              <a:gd name="connsiteY6" fmla="*/ 14058 h 20951"/>
              <a:gd name="connsiteX7" fmla="*/ 1321 w 31311"/>
              <a:gd name="connsiteY7" fmla="*/ 9672 h 20951"/>
              <a:gd name="connsiteX8" fmla="*/ 2085 w 31311"/>
              <a:gd name="connsiteY8" fmla="*/ 6183 h 20951"/>
              <a:gd name="connsiteX9" fmla="*/ 2294 w 31311"/>
              <a:gd name="connsiteY9" fmla="*/ 4921 h 20951"/>
              <a:gd name="connsiteX10" fmla="*/ 2572 w 31311"/>
              <a:gd name="connsiteY10" fmla="*/ 3359 h 20951"/>
              <a:gd name="connsiteX11" fmla="*/ 2711 w 31311"/>
              <a:gd name="connsiteY11" fmla="*/ 2562 h 20951"/>
              <a:gd name="connsiteX12" fmla="*/ 2809 w 31311"/>
              <a:gd name="connsiteY12" fmla="*/ 2 h 20951"/>
              <a:gd name="connsiteX13" fmla="*/ 27824 w 31311"/>
              <a:gd name="connsiteY13" fmla="*/ 0 h 20951"/>
              <a:gd name="connsiteX0" fmla="*/ 27824 w 27910"/>
              <a:gd name="connsiteY0" fmla="*/ 0 h 20951"/>
              <a:gd name="connsiteX1" fmla="*/ 27910 w 27910"/>
              <a:gd name="connsiteY1" fmla="*/ 20951 h 20951"/>
              <a:gd name="connsiteX2" fmla="*/ 2839 w 27910"/>
              <a:gd name="connsiteY2" fmla="*/ 20941 h 20951"/>
              <a:gd name="connsiteX3" fmla="*/ 0 w 27910"/>
              <a:gd name="connsiteY3" fmla="*/ 18543 h 20951"/>
              <a:gd name="connsiteX4" fmla="*/ 348 w 27910"/>
              <a:gd name="connsiteY4" fmla="*/ 15519 h 20951"/>
              <a:gd name="connsiteX5" fmla="*/ 904 w 27910"/>
              <a:gd name="connsiteY5" fmla="*/ 12230 h 20951"/>
              <a:gd name="connsiteX6" fmla="*/ 765 w 27910"/>
              <a:gd name="connsiteY6" fmla="*/ 14058 h 20951"/>
              <a:gd name="connsiteX7" fmla="*/ 1321 w 27910"/>
              <a:gd name="connsiteY7" fmla="*/ 9672 h 20951"/>
              <a:gd name="connsiteX8" fmla="*/ 2085 w 27910"/>
              <a:gd name="connsiteY8" fmla="*/ 6183 h 20951"/>
              <a:gd name="connsiteX9" fmla="*/ 2294 w 27910"/>
              <a:gd name="connsiteY9" fmla="*/ 4921 h 20951"/>
              <a:gd name="connsiteX10" fmla="*/ 2572 w 27910"/>
              <a:gd name="connsiteY10" fmla="*/ 3359 h 20951"/>
              <a:gd name="connsiteX11" fmla="*/ 2711 w 27910"/>
              <a:gd name="connsiteY11" fmla="*/ 2562 h 20951"/>
              <a:gd name="connsiteX12" fmla="*/ 2809 w 27910"/>
              <a:gd name="connsiteY12" fmla="*/ 2 h 20951"/>
              <a:gd name="connsiteX13" fmla="*/ 27824 w 27910"/>
              <a:gd name="connsiteY13" fmla="*/ 0 h 20951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7895 w 33094"/>
              <a:gd name="connsiteY11" fmla="*/ 2593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7895 w 33094"/>
              <a:gd name="connsiteY11" fmla="*/ 2593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41 w 33094"/>
              <a:gd name="connsiteY11" fmla="*/ 4155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11885 w 37710"/>
              <a:gd name="connsiteY8" fmla="*/ 6214 h 20982"/>
              <a:gd name="connsiteX9" fmla="*/ 12094 w 37710"/>
              <a:gd name="connsiteY9" fmla="*/ 4952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11885 w 37710"/>
              <a:gd name="connsiteY8" fmla="*/ 6214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9730 w 37710"/>
              <a:gd name="connsiteY8" fmla="*/ 10068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8321 w 38407"/>
              <a:gd name="connsiteY0" fmla="*/ 31 h 20982"/>
              <a:gd name="connsiteX1" fmla="*/ 38407 w 38407"/>
              <a:gd name="connsiteY1" fmla="*/ 20982 h 20982"/>
              <a:gd name="connsiteX2" fmla="*/ 13336 w 38407"/>
              <a:gd name="connsiteY2" fmla="*/ 20972 h 20982"/>
              <a:gd name="connsiteX3" fmla="*/ 10497 w 38407"/>
              <a:gd name="connsiteY3" fmla="*/ 18574 h 20982"/>
              <a:gd name="connsiteX4" fmla="*/ 10845 w 38407"/>
              <a:gd name="connsiteY4" fmla="*/ 15550 h 20982"/>
              <a:gd name="connsiteX5" fmla="*/ 11401 w 38407"/>
              <a:gd name="connsiteY5" fmla="*/ 12261 h 20982"/>
              <a:gd name="connsiteX6" fmla="*/ 11262 w 38407"/>
              <a:gd name="connsiteY6" fmla="*/ 14089 h 20982"/>
              <a:gd name="connsiteX7" fmla="*/ 2 w 38407"/>
              <a:gd name="connsiteY7" fmla="*/ 10700 h 20982"/>
              <a:gd name="connsiteX8" fmla="*/ 10427 w 38407"/>
              <a:gd name="connsiteY8" fmla="*/ 10068 h 20982"/>
              <a:gd name="connsiteX9" fmla="*/ 10358 w 38407"/>
              <a:gd name="connsiteY9" fmla="*/ 5085 h 20982"/>
              <a:gd name="connsiteX10" fmla="*/ 697 w 38407"/>
              <a:gd name="connsiteY10" fmla="*/ 4586 h 20982"/>
              <a:gd name="connsiteX11" fmla="*/ 5354 w 38407"/>
              <a:gd name="connsiteY11" fmla="*/ 4155 h 20982"/>
              <a:gd name="connsiteX12" fmla="*/ 5313 w 38407"/>
              <a:gd name="connsiteY12" fmla="*/ 0 h 20982"/>
              <a:gd name="connsiteX13" fmla="*/ 38321 w 38407"/>
              <a:gd name="connsiteY13" fmla="*/ 31 h 20982"/>
              <a:gd name="connsiteX0" fmla="*/ 38321 w 38407"/>
              <a:gd name="connsiteY0" fmla="*/ 31 h 20982"/>
              <a:gd name="connsiteX1" fmla="*/ 38407 w 38407"/>
              <a:gd name="connsiteY1" fmla="*/ 20982 h 20982"/>
              <a:gd name="connsiteX2" fmla="*/ 13336 w 38407"/>
              <a:gd name="connsiteY2" fmla="*/ 20972 h 20982"/>
              <a:gd name="connsiteX3" fmla="*/ 10497 w 38407"/>
              <a:gd name="connsiteY3" fmla="*/ 18574 h 20982"/>
              <a:gd name="connsiteX4" fmla="*/ 10845 w 38407"/>
              <a:gd name="connsiteY4" fmla="*/ 15550 h 20982"/>
              <a:gd name="connsiteX5" fmla="*/ 9385 w 38407"/>
              <a:gd name="connsiteY5" fmla="*/ 14321 h 20982"/>
              <a:gd name="connsiteX6" fmla="*/ 11262 w 38407"/>
              <a:gd name="connsiteY6" fmla="*/ 14089 h 20982"/>
              <a:gd name="connsiteX7" fmla="*/ 2 w 38407"/>
              <a:gd name="connsiteY7" fmla="*/ 10700 h 20982"/>
              <a:gd name="connsiteX8" fmla="*/ 10427 w 38407"/>
              <a:gd name="connsiteY8" fmla="*/ 10068 h 20982"/>
              <a:gd name="connsiteX9" fmla="*/ 10358 w 38407"/>
              <a:gd name="connsiteY9" fmla="*/ 5085 h 20982"/>
              <a:gd name="connsiteX10" fmla="*/ 697 w 38407"/>
              <a:gd name="connsiteY10" fmla="*/ 4586 h 20982"/>
              <a:gd name="connsiteX11" fmla="*/ 5354 w 38407"/>
              <a:gd name="connsiteY11" fmla="*/ 4155 h 20982"/>
              <a:gd name="connsiteX12" fmla="*/ 5313 w 38407"/>
              <a:gd name="connsiteY12" fmla="*/ 0 h 20982"/>
              <a:gd name="connsiteX13" fmla="*/ 38321 w 38407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884 w 38408"/>
              <a:gd name="connsiteY6" fmla="*/ 12494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258 w 38408"/>
              <a:gd name="connsiteY6" fmla="*/ 11597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814 w 38408"/>
              <a:gd name="connsiteY6" fmla="*/ 112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1308"/>
              <a:gd name="connsiteX1" fmla="*/ 38408 w 38408"/>
              <a:gd name="connsiteY1" fmla="*/ 20982 h 21308"/>
              <a:gd name="connsiteX2" fmla="*/ 13337 w 38408"/>
              <a:gd name="connsiteY2" fmla="*/ 20972 h 21308"/>
              <a:gd name="connsiteX3" fmla="*/ 7926 w 38408"/>
              <a:gd name="connsiteY3" fmla="*/ 20933 h 21308"/>
              <a:gd name="connsiteX4" fmla="*/ 9317 w 38408"/>
              <a:gd name="connsiteY4" fmla="*/ 16015 h 21308"/>
              <a:gd name="connsiteX5" fmla="*/ 6675 w 38408"/>
              <a:gd name="connsiteY5" fmla="*/ 15849 h 21308"/>
              <a:gd name="connsiteX6" fmla="*/ 6536 w 38408"/>
              <a:gd name="connsiteY6" fmla="*/ 11332 h 21308"/>
              <a:gd name="connsiteX7" fmla="*/ 3 w 38408"/>
              <a:gd name="connsiteY7" fmla="*/ 10700 h 21308"/>
              <a:gd name="connsiteX8" fmla="*/ 10428 w 38408"/>
              <a:gd name="connsiteY8" fmla="*/ 10068 h 21308"/>
              <a:gd name="connsiteX9" fmla="*/ 10359 w 38408"/>
              <a:gd name="connsiteY9" fmla="*/ 5085 h 21308"/>
              <a:gd name="connsiteX10" fmla="*/ 698 w 38408"/>
              <a:gd name="connsiteY10" fmla="*/ 4586 h 21308"/>
              <a:gd name="connsiteX11" fmla="*/ 5355 w 38408"/>
              <a:gd name="connsiteY11" fmla="*/ 4155 h 21308"/>
              <a:gd name="connsiteX12" fmla="*/ 5314 w 38408"/>
              <a:gd name="connsiteY12" fmla="*/ 0 h 21308"/>
              <a:gd name="connsiteX13" fmla="*/ 38322 w 38408"/>
              <a:gd name="connsiteY13" fmla="*/ 31 h 21308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7228 w 37710"/>
              <a:gd name="connsiteY3" fmla="*/ 20933 h 20982"/>
              <a:gd name="connsiteX4" fmla="*/ 8619 w 37710"/>
              <a:gd name="connsiteY4" fmla="*/ 16015 h 20982"/>
              <a:gd name="connsiteX5" fmla="*/ 5977 w 37710"/>
              <a:gd name="connsiteY5" fmla="*/ 15849 h 20982"/>
              <a:gd name="connsiteX6" fmla="*/ 5838 w 37710"/>
              <a:gd name="connsiteY6" fmla="*/ 11332 h 20982"/>
              <a:gd name="connsiteX7" fmla="*/ 217 w 37710"/>
              <a:gd name="connsiteY7" fmla="*/ 10386 h 20982"/>
              <a:gd name="connsiteX8" fmla="*/ 9730 w 37710"/>
              <a:gd name="connsiteY8" fmla="*/ 10068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752 w 38624"/>
              <a:gd name="connsiteY6" fmla="*/ 11332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788 w 38624"/>
              <a:gd name="connsiteY6" fmla="*/ 11088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7153 w 38624"/>
              <a:gd name="connsiteY6" fmla="*/ 11158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10153 w 38624"/>
              <a:gd name="connsiteY4" fmla="*/ 15910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460 w 38624"/>
              <a:gd name="connsiteY4" fmla="*/ 16067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9164 w 38624"/>
              <a:gd name="connsiteY3" fmla="*/ 20828 h 20982"/>
              <a:gd name="connsiteX4" fmla="*/ 9460 w 38624"/>
              <a:gd name="connsiteY4" fmla="*/ 16067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13553 w 38624"/>
              <a:gd name="connsiteY2" fmla="*/ 20972 h 20985"/>
              <a:gd name="connsiteX3" fmla="*/ 8361 w 38624"/>
              <a:gd name="connsiteY3" fmla="*/ 20985 h 20985"/>
              <a:gd name="connsiteX4" fmla="*/ 9460 w 38624"/>
              <a:gd name="connsiteY4" fmla="*/ 16067 h 20985"/>
              <a:gd name="connsiteX5" fmla="*/ 6891 w 38624"/>
              <a:gd name="connsiteY5" fmla="*/ 15954 h 20985"/>
              <a:gd name="connsiteX6" fmla="*/ 6934 w 38624"/>
              <a:gd name="connsiteY6" fmla="*/ 11245 h 20985"/>
              <a:gd name="connsiteX7" fmla="*/ 0 w 38624"/>
              <a:gd name="connsiteY7" fmla="*/ 10752 h 20985"/>
              <a:gd name="connsiteX8" fmla="*/ 10644 w 38624"/>
              <a:gd name="connsiteY8" fmla="*/ 10068 h 20985"/>
              <a:gd name="connsiteX9" fmla="*/ 10575 w 38624"/>
              <a:gd name="connsiteY9" fmla="*/ 5085 h 20985"/>
              <a:gd name="connsiteX10" fmla="*/ 914 w 38624"/>
              <a:gd name="connsiteY10" fmla="*/ 4586 h 20985"/>
              <a:gd name="connsiteX11" fmla="*/ 5571 w 38624"/>
              <a:gd name="connsiteY11" fmla="*/ 4155 h 20985"/>
              <a:gd name="connsiteX12" fmla="*/ 5530 w 38624"/>
              <a:gd name="connsiteY12" fmla="*/ 0 h 20985"/>
              <a:gd name="connsiteX13" fmla="*/ 38538 w 38624"/>
              <a:gd name="connsiteY13" fmla="*/ 31 h 20985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8361 w 38624"/>
              <a:gd name="connsiteY2" fmla="*/ 20985 h 20985"/>
              <a:gd name="connsiteX3" fmla="*/ 9460 w 38624"/>
              <a:gd name="connsiteY3" fmla="*/ 16067 h 20985"/>
              <a:gd name="connsiteX4" fmla="*/ 6891 w 38624"/>
              <a:gd name="connsiteY4" fmla="*/ 15954 h 20985"/>
              <a:gd name="connsiteX5" fmla="*/ 6934 w 38624"/>
              <a:gd name="connsiteY5" fmla="*/ 11245 h 20985"/>
              <a:gd name="connsiteX6" fmla="*/ 0 w 38624"/>
              <a:gd name="connsiteY6" fmla="*/ 10752 h 20985"/>
              <a:gd name="connsiteX7" fmla="*/ 10644 w 38624"/>
              <a:gd name="connsiteY7" fmla="*/ 10068 h 20985"/>
              <a:gd name="connsiteX8" fmla="*/ 10575 w 38624"/>
              <a:gd name="connsiteY8" fmla="*/ 5085 h 20985"/>
              <a:gd name="connsiteX9" fmla="*/ 914 w 38624"/>
              <a:gd name="connsiteY9" fmla="*/ 4586 h 20985"/>
              <a:gd name="connsiteX10" fmla="*/ 5571 w 38624"/>
              <a:gd name="connsiteY10" fmla="*/ 4155 h 20985"/>
              <a:gd name="connsiteX11" fmla="*/ 5530 w 38624"/>
              <a:gd name="connsiteY11" fmla="*/ 0 h 20985"/>
              <a:gd name="connsiteX12" fmla="*/ 38538 w 38624"/>
              <a:gd name="connsiteY12" fmla="*/ 31 h 20985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8361 w 38624"/>
              <a:gd name="connsiteY2" fmla="*/ 20985 h 20985"/>
              <a:gd name="connsiteX3" fmla="*/ 9460 w 38624"/>
              <a:gd name="connsiteY3" fmla="*/ 16067 h 20985"/>
              <a:gd name="connsiteX4" fmla="*/ 6891 w 38624"/>
              <a:gd name="connsiteY4" fmla="*/ 15954 h 20985"/>
              <a:gd name="connsiteX5" fmla="*/ 6934 w 38624"/>
              <a:gd name="connsiteY5" fmla="*/ 11245 h 20985"/>
              <a:gd name="connsiteX6" fmla="*/ 0 w 38624"/>
              <a:gd name="connsiteY6" fmla="*/ 10752 h 20985"/>
              <a:gd name="connsiteX7" fmla="*/ 10644 w 38624"/>
              <a:gd name="connsiteY7" fmla="*/ 10068 h 20985"/>
              <a:gd name="connsiteX8" fmla="*/ 10575 w 38624"/>
              <a:gd name="connsiteY8" fmla="*/ 5085 h 20985"/>
              <a:gd name="connsiteX9" fmla="*/ 914 w 38624"/>
              <a:gd name="connsiteY9" fmla="*/ 4586 h 20985"/>
              <a:gd name="connsiteX10" fmla="*/ 5571 w 38624"/>
              <a:gd name="connsiteY10" fmla="*/ 4155 h 20985"/>
              <a:gd name="connsiteX11" fmla="*/ 5530 w 38624"/>
              <a:gd name="connsiteY11" fmla="*/ 0 h 20985"/>
              <a:gd name="connsiteX12" fmla="*/ 38538 w 38624"/>
              <a:gd name="connsiteY12" fmla="*/ 31 h 20985"/>
              <a:gd name="connsiteX0" fmla="*/ 38538 w 59633"/>
              <a:gd name="connsiteY0" fmla="*/ 31 h 20985"/>
              <a:gd name="connsiteX1" fmla="*/ 59633 w 59633"/>
              <a:gd name="connsiteY1" fmla="*/ 20982 h 20985"/>
              <a:gd name="connsiteX2" fmla="*/ 8361 w 59633"/>
              <a:gd name="connsiteY2" fmla="*/ 20985 h 20985"/>
              <a:gd name="connsiteX3" fmla="*/ 9460 w 59633"/>
              <a:gd name="connsiteY3" fmla="*/ 16067 h 20985"/>
              <a:gd name="connsiteX4" fmla="*/ 6891 w 59633"/>
              <a:gd name="connsiteY4" fmla="*/ 15954 h 20985"/>
              <a:gd name="connsiteX5" fmla="*/ 6934 w 59633"/>
              <a:gd name="connsiteY5" fmla="*/ 11245 h 20985"/>
              <a:gd name="connsiteX6" fmla="*/ 0 w 59633"/>
              <a:gd name="connsiteY6" fmla="*/ 10752 h 20985"/>
              <a:gd name="connsiteX7" fmla="*/ 10644 w 59633"/>
              <a:gd name="connsiteY7" fmla="*/ 10068 h 20985"/>
              <a:gd name="connsiteX8" fmla="*/ 10575 w 59633"/>
              <a:gd name="connsiteY8" fmla="*/ 5085 h 20985"/>
              <a:gd name="connsiteX9" fmla="*/ 914 w 59633"/>
              <a:gd name="connsiteY9" fmla="*/ 4586 h 20985"/>
              <a:gd name="connsiteX10" fmla="*/ 5571 w 59633"/>
              <a:gd name="connsiteY10" fmla="*/ 4155 h 20985"/>
              <a:gd name="connsiteX11" fmla="*/ 5530 w 59633"/>
              <a:gd name="connsiteY11" fmla="*/ 0 h 20985"/>
              <a:gd name="connsiteX12" fmla="*/ 38538 w 59633"/>
              <a:gd name="connsiteY12" fmla="*/ 31 h 20985"/>
              <a:gd name="connsiteX0" fmla="*/ 59685 w 59689"/>
              <a:gd name="connsiteY0" fmla="*/ 9 h 20985"/>
              <a:gd name="connsiteX1" fmla="*/ 59633 w 59689"/>
              <a:gd name="connsiteY1" fmla="*/ 20982 h 20985"/>
              <a:gd name="connsiteX2" fmla="*/ 8361 w 59689"/>
              <a:gd name="connsiteY2" fmla="*/ 20985 h 20985"/>
              <a:gd name="connsiteX3" fmla="*/ 9460 w 59689"/>
              <a:gd name="connsiteY3" fmla="*/ 16067 h 20985"/>
              <a:gd name="connsiteX4" fmla="*/ 6891 w 59689"/>
              <a:gd name="connsiteY4" fmla="*/ 15954 h 20985"/>
              <a:gd name="connsiteX5" fmla="*/ 6934 w 59689"/>
              <a:gd name="connsiteY5" fmla="*/ 11245 h 20985"/>
              <a:gd name="connsiteX6" fmla="*/ 0 w 59689"/>
              <a:gd name="connsiteY6" fmla="*/ 10752 h 20985"/>
              <a:gd name="connsiteX7" fmla="*/ 10644 w 59689"/>
              <a:gd name="connsiteY7" fmla="*/ 10068 h 20985"/>
              <a:gd name="connsiteX8" fmla="*/ 10575 w 59689"/>
              <a:gd name="connsiteY8" fmla="*/ 5085 h 20985"/>
              <a:gd name="connsiteX9" fmla="*/ 914 w 59689"/>
              <a:gd name="connsiteY9" fmla="*/ 4586 h 20985"/>
              <a:gd name="connsiteX10" fmla="*/ 5571 w 59689"/>
              <a:gd name="connsiteY10" fmla="*/ 4155 h 20985"/>
              <a:gd name="connsiteX11" fmla="*/ 5530 w 59689"/>
              <a:gd name="connsiteY11" fmla="*/ 0 h 20985"/>
              <a:gd name="connsiteX12" fmla="*/ 59685 w 59689"/>
              <a:gd name="connsiteY12" fmla="*/ 9 h 20985"/>
              <a:gd name="connsiteX0" fmla="*/ 59685 w 59685"/>
              <a:gd name="connsiteY0" fmla="*/ 9 h 20985"/>
              <a:gd name="connsiteX1" fmla="*/ 59633 w 59685"/>
              <a:gd name="connsiteY1" fmla="*/ 20982 h 20985"/>
              <a:gd name="connsiteX2" fmla="*/ 8361 w 59685"/>
              <a:gd name="connsiteY2" fmla="*/ 20985 h 20985"/>
              <a:gd name="connsiteX3" fmla="*/ 9460 w 59685"/>
              <a:gd name="connsiteY3" fmla="*/ 16067 h 20985"/>
              <a:gd name="connsiteX4" fmla="*/ 6891 w 59685"/>
              <a:gd name="connsiteY4" fmla="*/ 15954 h 20985"/>
              <a:gd name="connsiteX5" fmla="*/ 6934 w 59685"/>
              <a:gd name="connsiteY5" fmla="*/ 11245 h 20985"/>
              <a:gd name="connsiteX6" fmla="*/ 0 w 59685"/>
              <a:gd name="connsiteY6" fmla="*/ 10752 h 20985"/>
              <a:gd name="connsiteX7" fmla="*/ 10644 w 59685"/>
              <a:gd name="connsiteY7" fmla="*/ 10068 h 20985"/>
              <a:gd name="connsiteX8" fmla="*/ 10575 w 59685"/>
              <a:gd name="connsiteY8" fmla="*/ 5085 h 20985"/>
              <a:gd name="connsiteX9" fmla="*/ 914 w 59685"/>
              <a:gd name="connsiteY9" fmla="*/ 4586 h 20985"/>
              <a:gd name="connsiteX10" fmla="*/ 5571 w 59685"/>
              <a:gd name="connsiteY10" fmla="*/ 4155 h 20985"/>
              <a:gd name="connsiteX11" fmla="*/ 5530 w 59685"/>
              <a:gd name="connsiteY11" fmla="*/ 0 h 20985"/>
              <a:gd name="connsiteX12" fmla="*/ 59685 w 59685"/>
              <a:gd name="connsiteY12" fmla="*/ 9 h 20985"/>
              <a:gd name="connsiteX0" fmla="*/ 59685 w 59772"/>
              <a:gd name="connsiteY0" fmla="*/ 9 h 21048"/>
              <a:gd name="connsiteX1" fmla="*/ 59771 w 59772"/>
              <a:gd name="connsiteY1" fmla="*/ 21048 h 21048"/>
              <a:gd name="connsiteX2" fmla="*/ 8361 w 59772"/>
              <a:gd name="connsiteY2" fmla="*/ 20985 h 21048"/>
              <a:gd name="connsiteX3" fmla="*/ 9460 w 59772"/>
              <a:gd name="connsiteY3" fmla="*/ 16067 h 21048"/>
              <a:gd name="connsiteX4" fmla="*/ 6891 w 59772"/>
              <a:gd name="connsiteY4" fmla="*/ 15954 h 21048"/>
              <a:gd name="connsiteX5" fmla="*/ 6934 w 59772"/>
              <a:gd name="connsiteY5" fmla="*/ 11245 h 21048"/>
              <a:gd name="connsiteX6" fmla="*/ 0 w 59772"/>
              <a:gd name="connsiteY6" fmla="*/ 10752 h 21048"/>
              <a:gd name="connsiteX7" fmla="*/ 10644 w 59772"/>
              <a:gd name="connsiteY7" fmla="*/ 10068 h 21048"/>
              <a:gd name="connsiteX8" fmla="*/ 10575 w 59772"/>
              <a:gd name="connsiteY8" fmla="*/ 5085 h 21048"/>
              <a:gd name="connsiteX9" fmla="*/ 914 w 59772"/>
              <a:gd name="connsiteY9" fmla="*/ 4586 h 21048"/>
              <a:gd name="connsiteX10" fmla="*/ 5571 w 59772"/>
              <a:gd name="connsiteY10" fmla="*/ 4155 h 21048"/>
              <a:gd name="connsiteX11" fmla="*/ 5530 w 59772"/>
              <a:gd name="connsiteY11" fmla="*/ 0 h 21048"/>
              <a:gd name="connsiteX12" fmla="*/ 59685 w 59772"/>
              <a:gd name="connsiteY12" fmla="*/ 9 h 21048"/>
              <a:gd name="connsiteX0" fmla="*/ 59869 w 59869"/>
              <a:gd name="connsiteY0" fmla="*/ 0 h 21105"/>
              <a:gd name="connsiteX1" fmla="*/ 59771 w 59869"/>
              <a:gd name="connsiteY1" fmla="*/ 21105 h 21105"/>
              <a:gd name="connsiteX2" fmla="*/ 8361 w 59869"/>
              <a:gd name="connsiteY2" fmla="*/ 21042 h 21105"/>
              <a:gd name="connsiteX3" fmla="*/ 9460 w 59869"/>
              <a:gd name="connsiteY3" fmla="*/ 16124 h 21105"/>
              <a:gd name="connsiteX4" fmla="*/ 6891 w 59869"/>
              <a:gd name="connsiteY4" fmla="*/ 16011 h 21105"/>
              <a:gd name="connsiteX5" fmla="*/ 6934 w 59869"/>
              <a:gd name="connsiteY5" fmla="*/ 11302 h 21105"/>
              <a:gd name="connsiteX6" fmla="*/ 0 w 59869"/>
              <a:gd name="connsiteY6" fmla="*/ 10809 h 21105"/>
              <a:gd name="connsiteX7" fmla="*/ 10644 w 59869"/>
              <a:gd name="connsiteY7" fmla="*/ 10125 h 21105"/>
              <a:gd name="connsiteX8" fmla="*/ 10575 w 59869"/>
              <a:gd name="connsiteY8" fmla="*/ 5142 h 21105"/>
              <a:gd name="connsiteX9" fmla="*/ 914 w 59869"/>
              <a:gd name="connsiteY9" fmla="*/ 4643 h 21105"/>
              <a:gd name="connsiteX10" fmla="*/ 5571 w 59869"/>
              <a:gd name="connsiteY10" fmla="*/ 4212 h 21105"/>
              <a:gd name="connsiteX11" fmla="*/ 5530 w 59869"/>
              <a:gd name="connsiteY11" fmla="*/ 57 h 21105"/>
              <a:gd name="connsiteX12" fmla="*/ 59869 w 59869"/>
              <a:gd name="connsiteY12" fmla="*/ 0 h 21105"/>
              <a:gd name="connsiteX0" fmla="*/ 59869 w 59869"/>
              <a:gd name="connsiteY0" fmla="*/ 31 h 21136"/>
              <a:gd name="connsiteX1" fmla="*/ 59771 w 59869"/>
              <a:gd name="connsiteY1" fmla="*/ 21136 h 21136"/>
              <a:gd name="connsiteX2" fmla="*/ 8361 w 59869"/>
              <a:gd name="connsiteY2" fmla="*/ 21073 h 21136"/>
              <a:gd name="connsiteX3" fmla="*/ 9460 w 59869"/>
              <a:gd name="connsiteY3" fmla="*/ 16155 h 21136"/>
              <a:gd name="connsiteX4" fmla="*/ 6891 w 59869"/>
              <a:gd name="connsiteY4" fmla="*/ 16042 h 21136"/>
              <a:gd name="connsiteX5" fmla="*/ 6934 w 59869"/>
              <a:gd name="connsiteY5" fmla="*/ 11333 h 21136"/>
              <a:gd name="connsiteX6" fmla="*/ 0 w 59869"/>
              <a:gd name="connsiteY6" fmla="*/ 10840 h 21136"/>
              <a:gd name="connsiteX7" fmla="*/ 10644 w 59869"/>
              <a:gd name="connsiteY7" fmla="*/ 10156 h 21136"/>
              <a:gd name="connsiteX8" fmla="*/ 10575 w 59869"/>
              <a:gd name="connsiteY8" fmla="*/ 5173 h 21136"/>
              <a:gd name="connsiteX9" fmla="*/ 914 w 59869"/>
              <a:gd name="connsiteY9" fmla="*/ 4674 h 21136"/>
              <a:gd name="connsiteX10" fmla="*/ 5571 w 59869"/>
              <a:gd name="connsiteY10" fmla="*/ 4243 h 21136"/>
              <a:gd name="connsiteX11" fmla="*/ 5484 w 59869"/>
              <a:gd name="connsiteY11" fmla="*/ 0 h 21136"/>
              <a:gd name="connsiteX12" fmla="*/ 59869 w 59869"/>
              <a:gd name="connsiteY12" fmla="*/ 31 h 21136"/>
              <a:gd name="connsiteX0" fmla="*/ 59869 w 59869"/>
              <a:gd name="connsiteY0" fmla="*/ 31 h 21161"/>
              <a:gd name="connsiteX1" fmla="*/ 59771 w 59869"/>
              <a:gd name="connsiteY1" fmla="*/ 21136 h 21161"/>
              <a:gd name="connsiteX2" fmla="*/ 8361 w 59869"/>
              <a:gd name="connsiteY2" fmla="*/ 21161 h 21161"/>
              <a:gd name="connsiteX3" fmla="*/ 9460 w 59869"/>
              <a:gd name="connsiteY3" fmla="*/ 16155 h 21161"/>
              <a:gd name="connsiteX4" fmla="*/ 6891 w 59869"/>
              <a:gd name="connsiteY4" fmla="*/ 16042 h 21161"/>
              <a:gd name="connsiteX5" fmla="*/ 6934 w 59869"/>
              <a:gd name="connsiteY5" fmla="*/ 11333 h 21161"/>
              <a:gd name="connsiteX6" fmla="*/ 0 w 59869"/>
              <a:gd name="connsiteY6" fmla="*/ 10840 h 21161"/>
              <a:gd name="connsiteX7" fmla="*/ 10644 w 59869"/>
              <a:gd name="connsiteY7" fmla="*/ 10156 h 21161"/>
              <a:gd name="connsiteX8" fmla="*/ 10575 w 59869"/>
              <a:gd name="connsiteY8" fmla="*/ 5173 h 21161"/>
              <a:gd name="connsiteX9" fmla="*/ 914 w 59869"/>
              <a:gd name="connsiteY9" fmla="*/ 4674 h 21161"/>
              <a:gd name="connsiteX10" fmla="*/ 5571 w 59869"/>
              <a:gd name="connsiteY10" fmla="*/ 4243 h 21161"/>
              <a:gd name="connsiteX11" fmla="*/ 5484 w 59869"/>
              <a:gd name="connsiteY11" fmla="*/ 0 h 21161"/>
              <a:gd name="connsiteX12" fmla="*/ 59869 w 59869"/>
              <a:gd name="connsiteY12" fmla="*/ 31 h 21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69" h="21161">
                <a:moveTo>
                  <a:pt x="59869" y="31"/>
                </a:moveTo>
                <a:cubicBezTo>
                  <a:pt x="59852" y="7022"/>
                  <a:pt x="59788" y="14145"/>
                  <a:pt x="59771" y="21136"/>
                </a:cubicBezTo>
                <a:lnTo>
                  <a:pt x="8361" y="21161"/>
                </a:lnTo>
                <a:lnTo>
                  <a:pt x="9460" y="16155"/>
                </a:lnTo>
                <a:lnTo>
                  <a:pt x="6891" y="16042"/>
                </a:lnTo>
                <a:cubicBezTo>
                  <a:pt x="6845" y="16651"/>
                  <a:pt x="6980" y="10724"/>
                  <a:pt x="6934" y="11333"/>
                </a:cubicBezTo>
                <a:lnTo>
                  <a:pt x="0" y="10840"/>
                </a:lnTo>
                <a:lnTo>
                  <a:pt x="10644" y="10156"/>
                </a:lnTo>
                <a:cubicBezTo>
                  <a:pt x="10714" y="9735"/>
                  <a:pt x="10505" y="5594"/>
                  <a:pt x="10575" y="5173"/>
                </a:cubicBezTo>
                <a:lnTo>
                  <a:pt x="914" y="4674"/>
                </a:lnTo>
                <a:lnTo>
                  <a:pt x="5571" y="4243"/>
                </a:lnTo>
                <a:cubicBezTo>
                  <a:pt x="5557" y="2858"/>
                  <a:pt x="5498" y="1385"/>
                  <a:pt x="5484" y="0"/>
                </a:cubicBezTo>
                <a:lnTo>
                  <a:pt x="59869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62103A-BB22-D342-A7E3-7F997D6A41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3427" y="3423934"/>
            <a:ext cx="3328474" cy="1830747"/>
          </a:xfrm>
        </p:spPr>
        <p:txBody>
          <a:bodyPr wrap="square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5400" b="1" kern="1200" dirty="0">
                <a:solidFill>
                  <a:srgbClr val="0A1733"/>
                </a:solidFill>
                <a:latin typeface="Oswald" pitchFamily="2" charset="77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454592F-2AE8-4465-A345-EE351F0760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355" y="5422361"/>
            <a:ext cx="3329012" cy="822098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short sub headline copy here</a:t>
            </a:r>
          </a:p>
        </p:txBody>
      </p:sp>
      <p:sp>
        <p:nvSpPr>
          <p:cNvPr id="14" name="Picture Placeholder 18">
            <a:extLst>
              <a:ext uri="{FF2B5EF4-FFF2-40B4-BE49-F238E27FC236}">
                <a16:creationId xmlns:a16="http://schemas.microsoft.com/office/drawing/2014/main" id="{72DFD32F-017B-4A20-B03B-3655006CDF6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68288" y="2122331"/>
            <a:ext cx="850338" cy="863899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Icon if wanted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BF63917-7A53-1348-8122-067E12A29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76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8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20100" cy="61102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3601"/>
            <a:ext cx="10515600" cy="43525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81CE6B9E-EB41-4848-82C1-F256265F22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3079" y="6400800"/>
            <a:ext cx="1018442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700" b="0" i="0">
                <a:solidFill>
                  <a:schemeClr val="tx2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02F2F3B-AB9C-FA4D-85F6-DCFB9DAD5F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4357" y="6412139"/>
            <a:ext cx="28803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700" b="0" i="0">
                <a:solidFill>
                  <a:schemeClr val="tx2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41FD29E-191E-B340-B3EA-660A428E2F12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51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4" r:id="rId2"/>
    <p:sldLayoutId id="2147483672" r:id="rId3"/>
    <p:sldLayoutId id="2147483694" r:id="rId4"/>
    <p:sldLayoutId id="2147483691" r:id="rId5"/>
    <p:sldLayoutId id="2147483701" r:id="rId6"/>
    <p:sldLayoutId id="2147483678" r:id="rId7"/>
    <p:sldLayoutId id="2147483695" r:id="rId8"/>
    <p:sldLayoutId id="2147483704" r:id="rId9"/>
    <p:sldLayoutId id="2147483703" r:id="rId10"/>
    <p:sldLayoutId id="2147483677" r:id="rId11"/>
    <p:sldLayoutId id="2147483675" r:id="rId12"/>
    <p:sldLayoutId id="2147483676" r:id="rId13"/>
    <p:sldLayoutId id="2147483679" r:id="rId14"/>
    <p:sldLayoutId id="2147483680" r:id="rId15"/>
    <p:sldLayoutId id="2147483681" r:id="rId16"/>
    <p:sldLayoutId id="2147483669" r:id="rId17"/>
    <p:sldLayoutId id="2147483690" r:id="rId18"/>
    <p:sldLayoutId id="2147483685" r:id="rId19"/>
    <p:sldLayoutId id="2147483686" r:id="rId20"/>
    <p:sldLayoutId id="2147483682" r:id="rId21"/>
    <p:sldLayoutId id="2147483705" r:id="rId22"/>
    <p:sldLayoutId id="2147483683" r:id="rId23"/>
    <p:sldLayoutId id="2147483696" r:id="rId24"/>
    <p:sldLayoutId id="2147483688" r:id="rId25"/>
    <p:sldLayoutId id="2147483687" r:id="rId26"/>
    <p:sldLayoutId id="2147483697" r:id="rId27"/>
    <p:sldLayoutId id="2147483699" r:id="rId28"/>
    <p:sldLayoutId id="2147483674" r:id="rId29"/>
    <p:sldLayoutId id="2147483698" r:id="rId30"/>
    <p:sldLayoutId id="2147483665" r:id="rId31"/>
    <p:sldLayoutId id="2147483706" r:id="rId32"/>
    <p:sldLayoutId id="2147483739" r:id="rId3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spc="50" baseline="0">
          <a:solidFill>
            <a:schemeClr val="tx2"/>
          </a:solidFill>
          <a:latin typeface="Inter" panose="020B0604020202020204" charset="0"/>
          <a:ea typeface="Inter" panose="020B060402020202020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b="1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1pPr>
      <a:lvl2pPr marL="45720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2pPr>
      <a:lvl3pPr marL="91440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3pPr>
      <a:lvl4pPr marL="137160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4pPr>
      <a:lvl5pPr marL="182880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92">
          <p15:clr>
            <a:srgbClr val="F26B43"/>
          </p15:clr>
        </p15:guide>
        <p15:guide id="2" pos="288">
          <p15:clr>
            <a:srgbClr val="F26B43"/>
          </p15:clr>
        </p15:guide>
        <p15:guide id="3" pos="816">
          <p15:clr>
            <a:srgbClr val="F26B43"/>
          </p15:clr>
        </p15:guide>
        <p15:guide id="4" pos="888">
          <p15:clr>
            <a:srgbClr val="F26B43"/>
          </p15:clr>
        </p15:guide>
        <p15:guide id="5" pos="1416">
          <p15:clr>
            <a:srgbClr val="F26B43"/>
          </p15:clr>
        </p15:guide>
        <p15:guide id="6" pos="1488">
          <p15:clr>
            <a:srgbClr val="F26B43"/>
          </p15:clr>
        </p15:guide>
        <p15:guide id="7" pos="2016">
          <p15:clr>
            <a:srgbClr val="F26B43"/>
          </p15:clr>
        </p15:guide>
        <p15:guide id="8" pos="2088">
          <p15:clr>
            <a:srgbClr val="F26B43"/>
          </p15:clr>
        </p15:guide>
        <p15:guide id="9" pos="2592">
          <p15:clr>
            <a:srgbClr val="F26B43"/>
          </p15:clr>
        </p15:guide>
        <p15:guide id="10" pos="2688">
          <p15:clr>
            <a:srgbClr val="F26B43"/>
          </p15:clr>
        </p15:guide>
        <p15:guide id="11" pos="3216">
          <p15:clr>
            <a:srgbClr val="F26B43"/>
          </p15:clr>
        </p15:guide>
        <p15:guide id="12" pos="3288">
          <p15:clr>
            <a:srgbClr val="F26B43"/>
          </p15:clr>
        </p15:guide>
        <p15:guide id="13" pos="4392">
          <p15:clr>
            <a:srgbClr val="F26B43"/>
          </p15:clr>
        </p15:guide>
        <p15:guide id="14" pos="4464">
          <p15:clr>
            <a:srgbClr val="F26B43"/>
          </p15:clr>
        </p15:guide>
        <p15:guide id="15" pos="3864">
          <p15:clr>
            <a:srgbClr val="F26B43"/>
          </p15:clr>
        </p15:guide>
        <p15:guide id="16" pos="4992">
          <p15:clr>
            <a:srgbClr val="F26B43"/>
          </p15:clr>
        </p15:guide>
        <p15:guide id="17" pos="5064">
          <p15:clr>
            <a:srgbClr val="F26B43"/>
          </p15:clr>
        </p15:guide>
        <p15:guide id="18" pos="5592">
          <p15:clr>
            <a:srgbClr val="F26B43"/>
          </p15:clr>
        </p15:guide>
        <p15:guide id="19" pos="5664">
          <p15:clr>
            <a:srgbClr val="F26B43"/>
          </p15:clr>
        </p15:guide>
        <p15:guide id="20" pos="6192">
          <p15:clr>
            <a:srgbClr val="F26B43"/>
          </p15:clr>
        </p15:guide>
        <p15:guide id="21" pos="6264">
          <p15:clr>
            <a:srgbClr val="F26B43"/>
          </p15:clr>
        </p15:guide>
        <p15:guide id="22" pos="6792">
          <p15:clr>
            <a:srgbClr val="F26B43"/>
          </p15:clr>
        </p15:guide>
        <p15:guide id="23" pos="6864">
          <p15:clr>
            <a:srgbClr val="F26B43"/>
          </p15:clr>
        </p15:guide>
        <p15:guide id="24" pos="7392">
          <p15:clr>
            <a:srgbClr val="F26B43"/>
          </p15:clr>
        </p15:guide>
        <p15:guide id="25" orient="horz" pos="2208">
          <p15:clr>
            <a:srgbClr val="F26B43"/>
          </p15:clr>
        </p15:guide>
        <p15:guide id="26" orient="horz" pos="288">
          <p15:clr>
            <a:srgbClr val="F26B43"/>
          </p15:clr>
        </p15:guide>
        <p15:guide id="27" orient="horz" pos="696">
          <p15:clr>
            <a:srgbClr val="F26B43"/>
          </p15:clr>
        </p15:guide>
        <p15:guide id="28" orient="horz" pos="768">
          <p15:clr>
            <a:srgbClr val="F26B43"/>
          </p15:clr>
        </p15:guide>
        <p15:guide id="29" orient="horz" pos="1176">
          <p15:clr>
            <a:srgbClr val="F26B43"/>
          </p15:clr>
        </p15:guide>
        <p15:guide id="30" orient="horz" pos="1248">
          <p15:clr>
            <a:srgbClr val="F26B43"/>
          </p15:clr>
        </p15:guide>
        <p15:guide id="31" orient="horz" pos="1656">
          <p15:clr>
            <a:srgbClr val="F26B43"/>
          </p15:clr>
        </p15:guide>
        <p15:guide id="32" orient="horz" pos="1728">
          <p15:clr>
            <a:srgbClr val="F26B43"/>
          </p15:clr>
        </p15:guide>
        <p15:guide id="33" orient="horz" pos="2136">
          <p15:clr>
            <a:srgbClr val="F26B43"/>
          </p15:clr>
        </p15:guide>
        <p15:guide id="34" orient="horz" pos="2592">
          <p15:clr>
            <a:srgbClr val="F26B43"/>
          </p15:clr>
        </p15:guide>
        <p15:guide id="35" orient="horz" pos="2688">
          <p15:clr>
            <a:srgbClr val="F26B43"/>
          </p15:clr>
        </p15:guide>
        <p15:guide id="36" orient="horz" pos="3072">
          <p15:clr>
            <a:srgbClr val="F26B43"/>
          </p15:clr>
        </p15:guide>
        <p15:guide id="37" orient="horz" pos="3144">
          <p15:clr>
            <a:srgbClr val="F26B43"/>
          </p15:clr>
        </p15:guide>
        <p15:guide id="38" orient="horz" pos="3552">
          <p15:clr>
            <a:srgbClr val="F26B43"/>
          </p15:clr>
        </p15:guide>
        <p15:guide id="39" orient="horz" pos="3624">
          <p15:clr>
            <a:srgbClr val="F26B43"/>
          </p15:clr>
        </p15:guide>
        <p15:guide id="40" orient="horz" pos="4032">
          <p15:clr>
            <a:srgbClr val="F26B43"/>
          </p15:clr>
        </p15:guide>
        <p15:guide id="41" pos="96">
          <p15:clr>
            <a:srgbClr val="F26B43"/>
          </p15:clr>
        </p15:guide>
        <p15:guide id="42" orient="horz" pos="96">
          <p15:clr>
            <a:srgbClr val="F26B43"/>
          </p15:clr>
        </p15:guide>
        <p15:guide id="43" orient="horz" pos="4224">
          <p15:clr>
            <a:srgbClr val="F26B43"/>
          </p15:clr>
        </p15:guide>
        <p15:guide id="44" pos="758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20100" cy="61102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3601"/>
            <a:ext cx="10515600" cy="43525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81CE6B9E-EB41-4848-82C1-F256265F22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3079" y="6400800"/>
            <a:ext cx="1018442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700" b="0" i="0">
                <a:solidFill>
                  <a:schemeClr val="tx2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02F2F3B-AB9C-FA4D-85F6-DCFB9DAD5F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4357" y="6412139"/>
            <a:ext cx="28803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700" b="0" i="0">
                <a:solidFill>
                  <a:schemeClr val="tx2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fld id="{458B9FDF-9E91-DB40-B263-24BFBFFD0737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41FD29E-191E-B340-B3EA-660A428E2F12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51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  <p:sldLayoutId id="2147483737" r:id="rId30"/>
    <p:sldLayoutId id="2147483738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spc="50" baseline="0">
          <a:solidFill>
            <a:schemeClr val="tx2"/>
          </a:solidFill>
          <a:latin typeface="Inter" panose="020B0604020202020204" charset="0"/>
          <a:ea typeface="Inter" panose="020B060402020202020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b="1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1pPr>
      <a:lvl2pPr marL="45720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2pPr>
      <a:lvl3pPr marL="91440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3pPr>
      <a:lvl4pPr marL="137160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4pPr>
      <a:lvl5pPr marL="182880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92">
          <p15:clr>
            <a:srgbClr val="F26B43"/>
          </p15:clr>
        </p15:guide>
        <p15:guide id="2" pos="288">
          <p15:clr>
            <a:srgbClr val="F26B43"/>
          </p15:clr>
        </p15:guide>
        <p15:guide id="3" pos="816">
          <p15:clr>
            <a:srgbClr val="F26B43"/>
          </p15:clr>
        </p15:guide>
        <p15:guide id="4" pos="888">
          <p15:clr>
            <a:srgbClr val="F26B43"/>
          </p15:clr>
        </p15:guide>
        <p15:guide id="5" pos="1416">
          <p15:clr>
            <a:srgbClr val="F26B43"/>
          </p15:clr>
        </p15:guide>
        <p15:guide id="6" pos="1488">
          <p15:clr>
            <a:srgbClr val="F26B43"/>
          </p15:clr>
        </p15:guide>
        <p15:guide id="7" pos="2016">
          <p15:clr>
            <a:srgbClr val="F26B43"/>
          </p15:clr>
        </p15:guide>
        <p15:guide id="8" pos="2088">
          <p15:clr>
            <a:srgbClr val="F26B43"/>
          </p15:clr>
        </p15:guide>
        <p15:guide id="9" pos="2592">
          <p15:clr>
            <a:srgbClr val="F26B43"/>
          </p15:clr>
        </p15:guide>
        <p15:guide id="10" pos="2688">
          <p15:clr>
            <a:srgbClr val="F26B43"/>
          </p15:clr>
        </p15:guide>
        <p15:guide id="11" pos="3216">
          <p15:clr>
            <a:srgbClr val="F26B43"/>
          </p15:clr>
        </p15:guide>
        <p15:guide id="12" pos="3288">
          <p15:clr>
            <a:srgbClr val="F26B43"/>
          </p15:clr>
        </p15:guide>
        <p15:guide id="13" pos="4392">
          <p15:clr>
            <a:srgbClr val="F26B43"/>
          </p15:clr>
        </p15:guide>
        <p15:guide id="14" pos="4464">
          <p15:clr>
            <a:srgbClr val="F26B43"/>
          </p15:clr>
        </p15:guide>
        <p15:guide id="15" pos="3864">
          <p15:clr>
            <a:srgbClr val="F26B43"/>
          </p15:clr>
        </p15:guide>
        <p15:guide id="16" pos="4992">
          <p15:clr>
            <a:srgbClr val="F26B43"/>
          </p15:clr>
        </p15:guide>
        <p15:guide id="17" pos="5064">
          <p15:clr>
            <a:srgbClr val="F26B43"/>
          </p15:clr>
        </p15:guide>
        <p15:guide id="18" pos="5592">
          <p15:clr>
            <a:srgbClr val="F26B43"/>
          </p15:clr>
        </p15:guide>
        <p15:guide id="19" pos="5664">
          <p15:clr>
            <a:srgbClr val="F26B43"/>
          </p15:clr>
        </p15:guide>
        <p15:guide id="20" pos="6192">
          <p15:clr>
            <a:srgbClr val="F26B43"/>
          </p15:clr>
        </p15:guide>
        <p15:guide id="21" pos="6264">
          <p15:clr>
            <a:srgbClr val="F26B43"/>
          </p15:clr>
        </p15:guide>
        <p15:guide id="22" pos="6792">
          <p15:clr>
            <a:srgbClr val="F26B43"/>
          </p15:clr>
        </p15:guide>
        <p15:guide id="23" pos="6864">
          <p15:clr>
            <a:srgbClr val="F26B43"/>
          </p15:clr>
        </p15:guide>
        <p15:guide id="24" pos="7392">
          <p15:clr>
            <a:srgbClr val="F26B43"/>
          </p15:clr>
        </p15:guide>
        <p15:guide id="25" orient="horz" pos="2208">
          <p15:clr>
            <a:srgbClr val="F26B43"/>
          </p15:clr>
        </p15:guide>
        <p15:guide id="26" orient="horz" pos="288">
          <p15:clr>
            <a:srgbClr val="F26B43"/>
          </p15:clr>
        </p15:guide>
        <p15:guide id="27" orient="horz" pos="696">
          <p15:clr>
            <a:srgbClr val="F26B43"/>
          </p15:clr>
        </p15:guide>
        <p15:guide id="28" orient="horz" pos="768">
          <p15:clr>
            <a:srgbClr val="F26B43"/>
          </p15:clr>
        </p15:guide>
        <p15:guide id="29" orient="horz" pos="1176">
          <p15:clr>
            <a:srgbClr val="F26B43"/>
          </p15:clr>
        </p15:guide>
        <p15:guide id="30" orient="horz" pos="1248">
          <p15:clr>
            <a:srgbClr val="F26B43"/>
          </p15:clr>
        </p15:guide>
        <p15:guide id="31" orient="horz" pos="1656">
          <p15:clr>
            <a:srgbClr val="F26B43"/>
          </p15:clr>
        </p15:guide>
        <p15:guide id="32" orient="horz" pos="1728">
          <p15:clr>
            <a:srgbClr val="F26B43"/>
          </p15:clr>
        </p15:guide>
        <p15:guide id="33" orient="horz" pos="2136">
          <p15:clr>
            <a:srgbClr val="F26B43"/>
          </p15:clr>
        </p15:guide>
        <p15:guide id="34" orient="horz" pos="2592">
          <p15:clr>
            <a:srgbClr val="F26B43"/>
          </p15:clr>
        </p15:guide>
        <p15:guide id="35" orient="horz" pos="2688">
          <p15:clr>
            <a:srgbClr val="F26B43"/>
          </p15:clr>
        </p15:guide>
        <p15:guide id="36" orient="horz" pos="3072">
          <p15:clr>
            <a:srgbClr val="F26B43"/>
          </p15:clr>
        </p15:guide>
        <p15:guide id="37" orient="horz" pos="3144">
          <p15:clr>
            <a:srgbClr val="F26B43"/>
          </p15:clr>
        </p15:guide>
        <p15:guide id="38" orient="horz" pos="3552">
          <p15:clr>
            <a:srgbClr val="F26B43"/>
          </p15:clr>
        </p15:guide>
        <p15:guide id="39" orient="horz" pos="3624">
          <p15:clr>
            <a:srgbClr val="F26B43"/>
          </p15:clr>
        </p15:guide>
        <p15:guide id="40" orient="horz" pos="4032">
          <p15:clr>
            <a:srgbClr val="F26B43"/>
          </p15:clr>
        </p15:guide>
        <p15:guide id="41" pos="96">
          <p15:clr>
            <a:srgbClr val="F26B43"/>
          </p15:clr>
        </p15:guide>
        <p15:guide id="42" orient="horz" pos="96">
          <p15:clr>
            <a:srgbClr val="F26B43"/>
          </p15:clr>
        </p15:guide>
        <p15:guide id="43" orient="horz" pos="4224">
          <p15:clr>
            <a:srgbClr val="F26B43"/>
          </p15:clr>
        </p15:guide>
        <p15:guide id="44" pos="75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64.xml"/><Relationship Id="rId1" Type="http://schemas.openxmlformats.org/officeDocument/2006/relationships/video" Target="https://www.youtube.com/embed/uPaoTj_oTvc?feature=oembed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leding, Menselijk gezicht, persoon, jongen&#10;&#10;Door AI gegenereerde inhoud is mogelijk onjuist.">
            <a:extLst>
              <a:ext uri="{FF2B5EF4-FFF2-40B4-BE49-F238E27FC236}">
                <a16:creationId xmlns:a16="http://schemas.microsoft.com/office/drawing/2014/main" id="{F6867210-0069-6EF4-CBB3-5D71B46BAB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814" r="-1" b="-1"/>
          <a:stretch>
            <a:fillRect/>
          </a:stretch>
        </p:blipFill>
        <p:spPr>
          <a:xfrm>
            <a:off x="-30480" y="-19777"/>
            <a:ext cx="12252960" cy="6885432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A9828-3C6F-4B26-A850-C2BB2139C1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884" y="4091193"/>
            <a:ext cx="4430714" cy="1200838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>
                <a:solidFill>
                  <a:srgbClr val="FEFFFE"/>
                </a:solidFill>
                <a:latin typeface="Inter"/>
                <a:ea typeface="Inter"/>
              </a:rPr>
              <a:t>We </a:t>
            </a:r>
            <a:r>
              <a:rPr lang="en-US" dirty="0" err="1">
                <a:solidFill>
                  <a:srgbClr val="FEFFFE"/>
                </a:solidFill>
                <a:latin typeface="Inter"/>
                <a:ea typeface="Inter"/>
              </a:rPr>
              <a:t>werken</a:t>
            </a:r>
            <a:r>
              <a:rPr lang="en-US" dirty="0">
                <a:solidFill>
                  <a:srgbClr val="FEFFFE"/>
                </a:solidFill>
                <a:latin typeface="Inter"/>
                <a:ea typeface="Inter"/>
              </a:rPr>
              <a:t> </a:t>
            </a:r>
            <a:r>
              <a:rPr lang="en-US" dirty="0" err="1">
                <a:solidFill>
                  <a:srgbClr val="FEFFFE"/>
                </a:solidFill>
                <a:latin typeface="Inter"/>
                <a:ea typeface="Inter"/>
              </a:rPr>
              <a:t>samen</a:t>
            </a:r>
            <a:r>
              <a:rPr lang="en-US" dirty="0">
                <a:solidFill>
                  <a:srgbClr val="FEFFFE"/>
                </a:solidFill>
                <a:latin typeface="Inter"/>
                <a:ea typeface="Inter"/>
              </a:rPr>
              <a:t> met </a:t>
            </a:r>
            <a:r>
              <a:rPr lang="en-US" dirty="0" err="1">
                <a:solidFill>
                  <a:srgbClr val="FEFFFE"/>
                </a:solidFill>
                <a:latin typeface="Inter"/>
                <a:ea typeface="Inter"/>
              </a:rPr>
              <a:t>lokale</a:t>
            </a:r>
            <a:r>
              <a:rPr lang="en-US" dirty="0">
                <a:solidFill>
                  <a:srgbClr val="FEFFFE"/>
                </a:solidFill>
                <a:latin typeface="Inter"/>
                <a:ea typeface="Inter"/>
              </a:rPr>
              <a:t> </a:t>
            </a:r>
            <a:r>
              <a:rPr lang="en-US" dirty="0" err="1">
                <a:solidFill>
                  <a:srgbClr val="FEFFFE"/>
                </a:solidFill>
                <a:latin typeface="Inter"/>
                <a:ea typeface="Inter"/>
              </a:rPr>
              <a:t>autoriteiten</a:t>
            </a:r>
            <a:r>
              <a:rPr lang="en-US" dirty="0">
                <a:solidFill>
                  <a:srgbClr val="FEFFFE"/>
                </a:solidFill>
                <a:latin typeface="Inter"/>
                <a:ea typeface="Inter"/>
              </a:rPr>
              <a:t> om </a:t>
            </a:r>
            <a:r>
              <a:rPr lang="en-US" dirty="0" err="1">
                <a:solidFill>
                  <a:srgbClr val="FEFFFE"/>
                </a:solidFill>
                <a:latin typeface="Inter"/>
                <a:ea typeface="Inter"/>
              </a:rPr>
              <a:t>slavernij</a:t>
            </a:r>
            <a:r>
              <a:rPr lang="en-US" dirty="0">
                <a:solidFill>
                  <a:srgbClr val="FEFFFE"/>
                </a:solidFill>
                <a:latin typeface="Inter"/>
                <a:ea typeface="Inter"/>
              </a:rPr>
              <a:t>, </a:t>
            </a:r>
            <a:r>
              <a:rPr lang="en-US" dirty="0" err="1">
                <a:solidFill>
                  <a:srgbClr val="FEFFFE"/>
                </a:solidFill>
                <a:latin typeface="Inter"/>
                <a:ea typeface="Inter"/>
              </a:rPr>
              <a:t>mensenhandel</a:t>
            </a:r>
            <a:r>
              <a:rPr lang="en-US" dirty="0">
                <a:solidFill>
                  <a:srgbClr val="FEFFFE"/>
                </a:solidFill>
                <a:latin typeface="Inter"/>
                <a:ea typeface="Inter"/>
              </a:rPr>
              <a:t> </a:t>
            </a:r>
            <a:r>
              <a:rPr lang="en-US" dirty="0" err="1">
                <a:solidFill>
                  <a:srgbClr val="FEFFFE"/>
                </a:solidFill>
                <a:latin typeface="Inter"/>
                <a:ea typeface="Inter"/>
              </a:rPr>
              <a:t>en</a:t>
            </a:r>
            <a:r>
              <a:rPr lang="en-US" dirty="0">
                <a:solidFill>
                  <a:srgbClr val="FEFFFE"/>
                </a:solidFill>
                <a:latin typeface="Inter"/>
                <a:ea typeface="Inter"/>
              </a:rPr>
              <a:t> </a:t>
            </a:r>
            <a:r>
              <a:rPr lang="en-US" dirty="0" err="1">
                <a:solidFill>
                  <a:srgbClr val="FEFFFE"/>
                </a:solidFill>
                <a:latin typeface="Inter"/>
                <a:ea typeface="Inter"/>
              </a:rPr>
              <a:t>geweld</a:t>
            </a:r>
            <a:r>
              <a:rPr lang="en-US" dirty="0">
                <a:solidFill>
                  <a:srgbClr val="FEFFFE"/>
                </a:solidFill>
                <a:latin typeface="Inter"/>
                <a:ea typeface="Inter"/>
              </a:rPr>
              <a:t> </a:t>
            </a:r>
            <a:r>
              <a:rPr lang="en-US" dirty="0" err="1">
                <a:solidFill>
                  <a:srgbClr val="FEFFFE"/>
                </a:solidFill>
                <a:latin typeface="Inter"/>
                <a:ea typeface="Inter"/>
              </a:rPr>
              <a:t>tegen</a:t>
            </a:r>
            <a:r>
              <a:rPr lang="en-US" dirty="0">
                <a:solidFill>
                  <a:srgbClr val="FEFFFE"/>
                </a:solidFill>
                <a:latin typeface="Inter"/>
                <a:ea typeface="Inter"/>
              </a:rPr>
              <a:t> </a:t>
            </a:r>
            <a:r>
              <a:rPr lang="en-US" dirty="0" err="1">
                <a:solidFill>
                  <a:srgbClr val="FEFFFE"/>
                </a:solidFill>
                <a:latin typeface="Inter"/>
                <a:ea typeface="Inter"/>
              </a:rPr>
              <a:t>mensen</a:t>
            </a:r>
            <a:r>
              <a:rPr lang="en-US" dirty="0">
                <a:solidFill>
                  <a:srgbClr val="FEFFFE"/>
                </a:solidFill>
                <a:latin typeface="Inter"/>
                <a:ea typeface="Inter"/>
              </a:rPr>
              <a:t> in </a:t>
            </a:r>
            <a:r>
              <a:rPr lang="en-US" dirty="0" err="1">
                <a:solidFill>
                  <a:srgbClr val="FEFFFE"/>
                </a:solidFill>
                <a:latin typeface="Inter"/>
                <a:ea typeface="Inter"/>
              </a:rPr>
              <a:t>armoede</a:t>
            </a:r>
            <a:r>
              <a:rPr lang="en-US" dirty="0">
                <a:solidFill>
                  <a:srgbClr val="FEFFFE"/>
                </a:solidFill>
                <a:latin typeface="Inter"/>
                <a:ea typeface="Inter"/>
              </a:rPr>
              <a:t> </a:t>
            </a:r>
            <a:r>
              <a:rPr lang="en-US" dirty="0" err="1">
                <a:solidFill>
                  <a:srgbClr val="FEFFFE"/>
                </a:solidFill>
                <a:latin typeface="Inter"/>
                <a:ea typeface="Inter"/>
              </a:rPr>
              <a:t>te</a:t>
            </a:r>
            <a:r>
              <a:rPr lang="en-US" dirty="0">
                <a:solidFill>
                  <a:srgbClr val="FEFFFE"/>
                </a:solidFill>
                <a:latin typeface="Inter"/>
                <a:ea typeface="Inter"/>
              </a:rPr>
              <a:t> </a:t>
            </a:r>
            <a:r>
              <a:rPr lang="en-US" dirty="0" err="1">
                <a:solidFill>
                  <a:srgbClr val="FEFFFE"/>
                </a:solidFill>
                <a:latin typeface="Inter"/>
                <a:ea typeface="Inter"/>
              </a:rPr>
              <a:t>stoppen</a:t>
            </a:r>
            <a:r>
              <a:rPr lang="en-US" dirty="0">
                <a:solidFill>
                  <a:srgbClr val="FEFFFE"/>
                </a:solidFill>
                <a:latin typeface="Inter"/>
                <a:ea typeface="Inter"/>
              </a:rPr>
              <a:t>.</a:t>
            </a:r>
            <a:endParaRPr lang="nl-NL" dirty="0"/>
          </a:p>
          <a:p>
            <a:endParaRPr lang="en-US">
              <a:solidFill>
                <a:srgbClr val="FEFFFE"/>
              </a:solidFill>
              <a:latin typeface="Inter"/>
              <a:ea typeface="Inter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D890A-18E3-4B77-B017-45A9BE7601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5884" y="2456286"/>
            <a:ext cx="5626651" cy="1635385"/>
          </a:xfrm>
        </p:spPr>
        <p:txBody>
          <a:bodyPr vert="horz" lIns="0" tIns="0" rIns="0" bIns="0" rtlCol="0">
            <a:normAutofit/>
          </a:bodyPr>
          <a:lstStyle/>
          <a:p>
            <a:r>
              <a:rPr lang="en-US" sz="5400"/>
              <a:t>INTERNATIONAL</a:t>
            </a:r>
            <a:endParaRPr lang="nl-NL" sz="5400"/>
          </a:p>
          <a:p>
            <a:r>
              <a:rPr lang="en-US" sz="5400"/>
              <a:t>JUSTICE MISSION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465BFAC-5F9D-34C6-77D1-EF5DCBA8ED1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6839" y="367253"/>
            <a:ext cx="766161" cy="115660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17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CFBD975-C721-2801-DE69-F3E4EF9D08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" name="Onlinemedia 2" title="HOOP in ACTIE - International Justice Mission [Full 3:57]">
            <a:hlinkClick r:id="" action="ppaction://noaction"/>
            <a:extLst>
              <a:ext uri="{FF2B5EF4-FFF2-40B4-BE49-F238E27FC236}">
                <a16:creationId xmlns:a16="http://schemas.microsoft.com/office/drawing/2014/main" id="{9AD2B7BA-3EAC-5F95-4FA8-D1FE676E462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60" y="2628"/>
            <a:ext cx="12351462" cy="69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74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9FDC7283-11A9-BD9A-2405-C88E80264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03" y="477864"/>
            <a:ext cx="11339594" cy="6302645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84CADAA-79E1-3C7E-BFC7-2E80E06698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372BC44-DEE0-5EF8-DFD0-E820A1B5C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0" y="848057"/>
            <a:ext cx="5200795" cy="516918"/>
          </a:xfrm>
        </p:spPr>
        <p:txBody>
          <a:bodyPr/>
          <a:lstStyle/>
          <a:p>
            <a:r>
              <a:rPr lang="nl-NL" sz="3600" dirty="0">
                <a:latin typeface="Oswald"/>
                <a:ea typeface="Inter"/>
              </a:rPr>
              <a:t>WAAR WIJ</a:t>
            </a:r>
            <a:r>
              <a:rPr lang="nl-NL" sz="3600" dirty="0">
                <a:solidFill>
                  <a:srgbClr val="0A1733"/>
                </a:solidFill>
                <a:latin typeface="Oswald"/>
                <a:ea typeface="Inter"/>
              </a:rPr>
              <a:t> WERKEN</a:t>
            </a:r>
            <a:endParaRPr lang="nl-NL" sz="3600" dirty="0">
              <a:solidFill>
                <a:srgbClr val="0A1733"/>
              </a:solidFill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2573734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7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hemel, persoon, buitenshuis, Dans&#10;&#10;Door AI gegenereerde inhoud is mogelijk onjuist.">
            <a:extLst>
              <a:ext uri="{FF2B5EF4-FFF2-40B4-BE49-F238E27FC236}">
                <a16:creationId xmlns:a16="http://schemas.microsoft.com/office/drawing/2014/main" id="{EAECAE3C-3A92-465C-A1D7-0A7244794F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7000"/>
          </a:blip>
          <a:srcRect l="-30" t="8932" r="-89" b="7531"/>
          <a:stretch>
            <a:fillRect/>
          </a:stretch>
        </p:blipFill>
        <p:spPr>
          <a:xfrm>
            <a:off x="0" y="0"/>
            <a:ext cx="12199212" cy="68700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B0EB80-3CB2-9948-817F-C90F50CAF863}"/>
              </a:ext>
            </a:extLst>
          </p:cNvPr>
          <p:cNvSpPr/>
          <p:nvPr/>
        </p:nvSpPr>
        <p:spPr>
          <a:xfrm>
            <a:off x="6539009" y="2401678"/>
            <a:ext cx="1799487" cy="177553"/>
          </a:xfrm>
          <a:prstGeom prst="rect">
            <a:avLst/>
          </a:prstGeom>
          <a:solidFill>
            <a:srgbClr val="83D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5D856F-4589-7942-8540-6DB6070C3C7B}"/>
              </a:ext>
            </a:extLst>
          </p:cNvPr>
          <p:cNvSpPr/>
          <p:nvPr/>
        </p:nvSpPr>
        <p:spPr>
          <a:xfrm>
            <a:off x="3421711" y="2348564"/>
            <a:ext cx="1799487" cy="177553"/>
          </a:xfrm>
          <a:prstGeom prst="rect">
            <a:avLst/>
          </a:prstGeom>
          <a:solidFill>
            <a:srgbClr val="83D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475C98-4A81-9449-9BB4-50BC83F5FF2F}"/>
              </a:ext>
            </a:extLst>
          </p:cNvPr>
          <p:cNvSpPr/>
          <p:nvPr/>
        </p:nvSpPr>
        <p:spPr>
          <a:xfrm>
            <a:off x="1805582" y="4838063"/>
            <a:ext cx="1354858" cy="376129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2000" b="1" spc="100">
              <a:solidFill>
                <a:schemeClr val="tx2"/>
              </a:solidFill>
              <a:latin typeface="Inter Medium" panose="020B0502030000000004" pitchFamily="34" charset="0"/>
              <a:ea typeface="Inter Medium" panose="020B05020300000000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69480B-F534-AB46-AD34-3EDB537979FD}"/>
              </a:ext>
            </a:extLst>
          </p:cNvPr>
          <p:cNvSpPr txBox="1"/>
          <p:nvPr/>
        </p:nvSpPr>
        <p:spPr>
          <a:xfrm>
            <a:off x="3165995" y="2960690"/>
            <a:ext cx="2444785" cy="45768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en-US" sz="1400" err="1">
                <a:solidFill>
                  <a:schemeClr val="bg1"/>
                </a:solidFill>
                <a:latin typeface="Inter"/>
                <a:ea typeface="Inter"/>
              </a:rPr>
              <a:t>leven</a:t>
            </a:r>
            <a:r>
              <a:rPr lang="en-US" sz="1400">
                <a:solidFill>
                  <a:schemeClr val="bg1"/>
                </a:solidFill>
                <a:latin typeface="Inter"/>
                <a:ea typeface="Inter"/>
              </a:rPr>
              <a:t> op </a:t>
            </a:r>
            <a:r>
              <a:rPr lang="en-US" sz="1400" err="1">
                <a:solidFill>
                  <a:schemeClr val="bg1"/>
                </a:solidFill>
                <a:latin typeface="Inter"/>
                <a:ea typeface="Inter"/>
              </a:rPr>
              <a:t>dit</a:t>
            </a:r>
            <a:r>
              <a:rPr lang="en-US" sz="1400">
                <a:solidFill>
                  <a:schemeClr val="bg1"/>
                </a:solidFill>
                <a:latin typeface="Inter"/>
                <a:ea typeface="Inter"/>
              </a:rPr>
              <a:t> moment in </a:t>
            </a:r>
            <a:r>
              <a:rPr lang="en-US" sz="1400" err="1">
                <a:solidFill>
                  <a:schemeClr val="bg1"/>
                </a:solidFill>
                <a:latin typeface="Inter"/>
                <a:ea typeface="Inter"/>
              </a:rPr>
              <a:t>slavernij</a:t>
            </a:r>
            <a:r>
              <a:rPr lang="en-US" sz="1400">
                <a:solidFill>
                  <a:schemeClr val="bg1"/>
                </a:solidFill>
                <a:latin typeface="Inter"/>
                <a:ea typeface="Inter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F12A7C4-4492-A443-A63E-F27CC59AC7F1}"/>
              </a:ext>
            </a:extLst>
          </p:cNvPr>
          <p:cNvSpPr txBox="1"/>
          <p:nvPr/>
        </p:nvSpPr>
        <p:spPr>
          <a:xfrm>
            <a:off x="3272765" y="2623188"/>
            <a:ext cx="2140339" cy="25224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en-US" sz="1600" b="1">
                <a:solidFill>
                  <a:schemeClr val="bg1"/>
                </a:solidFill>
                <a:latin typeface="Inter"/>
                <a:ea typeface="Inter"/>
              </a:rPr>
              <a:t>50 </a:t>
            </a:r>
            <a:r>
              <a:rPr lang="en-US" sz="1600" b="1" err="1">
                <a:solidFill>
                  <a:schemeClr val="bg1"/>
                </a:solidFill>
                <a:latin typeface="Inter"/>
                <a:ea typeface="Inter"/>
              </a:rPr>
              <a:t>miljoen</a:t>
            </a:r>
            <a:r>
              <a:rPr lang="en-US" sz="1600" b="1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Inter"/>
                <a:ea typeface="Inter"/>
              </a:rPr>
              <a:t>mensen</a:t>
            </a:r>
            <a:endParaRPr lang="en-US" sz="1600" b="1">
              <a:solidFill>
                <a:schemeClr val="bg1"/>
              </a:solidFill>
              <a:latin typeface="Inter"/>
              <a:ea typeface="Inter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34BA7E2-C287-304E-B206-06F6E7BF06AB}"/>
              </a:ext>
            </a:extLst>
          </p:cNvPr>
          <p:cNvSpPr txBox="1"/>
          <p:nvPr/>
        </p:nvSpPr>
        <p:spPr>
          <a:xfrm>
            <a:off x="3524987" y="1328052"/>
            <a:ext cx="1635897" cy="11301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7200" b="1">
                <a:solidFill>
                  <a:srgbClr val="2679BF"/>
                </a:solidFill>
                <a:latin typeface="Oswald"/>
                <a:ea typeface="Inter"/>
              </a:rPr>
              <a:t>50M</a:t>
            </a:r>
            <a:endParaRPr lang="en-US" sz="7200" b="1">
              <a:solidFill>
                <a:srgbClr val="2679BF"/>
              </a:solidFill>
              <a:latin typeface="Oswald" pitchFamily="2" charset="77"/>
              <a:ea typeface="Inter" panose="020B05020300000000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B72DA76-EE12-8345-8731-6B9E3579556E}"/>
              </a:ext>
            </a:extLst>
          </p:cNvPr>
          <p:cNvSpPr txBox="1"/>
          <p:nvPr/>
        </p:nvSpPr>
        <p:spPr>
          <a:xfrm>
            <a:off x="6216359" y="2973041"/>
            <a:ext cx="2444785" cy="45768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en-US" sz="1400" err="1">
                <a:solidFill>
                  <a:schemeClr val="bg1"/>
                </a:solidFill>
                <a:latin typeface="Inter"/>
                <a:ea typeface="Inter"/>
              </a:rPr>
              <a:t>worden</a:t>
            </a:r>
            <a:r>
              <a:rPr lang="en-US" sz="14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Inter"/>
                <a:ea typeface="Inter"/>
              </a:rPr>
              <a:t>verkocht</a:t>
            </a:r>
            <a:r>
              <a:rPr lang="en-US" sz="1400">
                <a:solidFill>
                  <a:schemeClr val="bg1"/>
                </a:solidFill>
                <a:latin typeface="Inter"/>
                <a:ea typeface="Inter"/>
              </a:rPr>
              <a:t> in de </a:t>
            </a:r>
            <a:r>
              <a:rPr lang="en-US" sz="1400" err="1">
                <a:solidFill>
                  <a:schemeClr val="bg1"/>
                </a:solidFill>
                <a:latin typeface="Inter"/>
                <a:ea typeface="Inter"/>
              </a:rPr>
              <a:t>seksindustrie</a:t>
            </a:r>
            <a:endParaRPr lang="en-US" sz="1400">
              <a:solidFill>
                <a:schemeClr val="bg1"/>
              </a:solidFill>
              <a:latin typeface="Inter"/>
              <a:ea typeface="Inter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8552994-0995-9A46-BAC3-5CD13EA750A1}"/>
              </a:ext>
            </a:extLst>
          </p:cNvPr>
          <p:cNvSpPr txBox="1"/>
          <p:nvPr/>
        </p:nvSpPr>
        <p:spPr>
          <a:xfrm>
            <a:off x="6377792" y="2661326"/>
            <a:ext cx="2073198" cy="25224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en-US" sz="1600" b="1">
                <a:solidFill>
                  <a:schemeClr val="bg1"/>
                </a:solidFill>
                <a:latin typeface="Inter"/>
                <a:ea typeface="Inter"/>
              </a:rPr>
              <a:t>2 </a:t>
            </a:r>
            <a:r>
              <a:rPr lang="en-US" sz="1600" b="1" err="1">
                <a:solidFill>
                  <a:schemeClr val="bg1"/>
                </a:solidFill>
                <a:latin typeface="Inter"/>
                <a:ea typeface="Inter"/>
              </a:rPr>
              <a:t>miljoen</a:t>
            </a:r>
            <a:r>
              <a:rPr lang="en-US" sz="1600" b="1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1600" b="1" err="1">
                <a:solidFill>
                  <a:schemeClr val="bg1"/>
                </a:solidFill>
                <a:latin typeface="Inter"/>
                <a:ea typeface="Inter"/>
              </a:rPr>
              <a:t>kinderen</a:t>
            </a:r>
            <a:endParaRPr lang="en-US" sz="1600" b="1">
              <a:solidFill>
                <a:schemeClr val="bg1"/>
              </a:solidFill>
              <a:latin typeface="Inter"/>
              <a:ea typeface="Inter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B1B601-DB66-084A-AD3C-EAC515F72C69}"/>
              </a:ext>
            </a:extLst>
          </p:cNvPr>
          <p:cNvSpPr txBox="1"/>
          <p:nvPr/>
        </p:nvSpPr>
        <p:spPr>
          <a:xfrm>
            <a:off x="6620805" y="1394220"/>
            <a:ext cx="1635897" cy="11301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7200" b="1">
                <a:solidFill>
                  <a:srgbClr val="2679BF"/>
                </a:solidFill>
                <a:latin typeface="Oswald" pitchFamily="2" charset="77"/>
                <a:ea typeface="Inter" panose="020B0502030000000004" pitchFamily="34" charset="0"/>
              </a:rPr>
              <a:t>2M</a:t>
            </a:r>
          </a:p>
        </p:txBody>
      </p:sp>
      <p:sp>
        <p:nvSpPr>
          <p:cNvPr id="18" name="TextBox 131">
            <a:extLst>
              <a:ext uri="{FF2B5EF4-FFF2-40B4-BE49-F238E27FC236}">
                <a16:creationId xmlns:a16="http://schemas.microsoft.com/office/drawing/2014/main" id="{0FA6802E-BB78-4184-8336-B1A6F8362AD2}"/>
              </a:ext>
            </a:extLst>
          </p:cNvPr>
          <p:cNvSpPr txBox="1"/>
          <p:nvPr/>
        </p:nvSpPr>
        <p:spPr>
          <a:xfrm>
            <a:off x="3699458" y="3868388"/>
            <a:ext cx="4640372" cy="9556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6000" b="1" dirty="0">
                <a:solidFill>
                  <a:srgbClr val="2679BF"/>
                </a:solidFill>
                <a:latin typeface="Oswald"/>
                <a:ea typeface="Inter"/>
              </a:rPr>
              <a:t>1 OP DE 4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D94F06-0922-482B-A661-47C90FE20030}"/>
              </a:ext>
            </a:extLst>
          </p:cNvPr>
          <p:cNvGrpSpPr/>
          <p:nvPr/>
        </p:nvGrpSpPr>
        <p:grpSpPr>
          <a:xfrm>
            <a:off x="5013596" y="4827937"/>
            <a:ext cx="1022377" cy="902173"/>
            <a:chOff x="2987608" y="1607507"/>
            <a:chExt cx="450504" cy="397537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0D940EA-6FB2-4816-905E-53731AD4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39343" y="1607507"/>
              <a:ext cx="198769" cy="397537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2DD64505-1494-4FBB-8636-51FA4F053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987608" y="1607507"/>
              <a:ext cx="198769" cy="397537"/>
            </a:xfrm>
            <a:prstGeom prst="rect">
              <a:avLst/>
            </a:prstGeom>
          </p:spPr>
        </p:pic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67D38EAF-822B-4943-B3A1-3F56B21C3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41047" y="4835671"/>
            <a:ext cx="451088" cy="902173"/>
          </a:xfrm>
          <a:prstGeom prst="rect">
            <a:avLst/>
          </a:prstGeom>
        </p:spPr>
      </p:pic>
      <p:sp>
        <p:nvSpPr>
          <p:cNvPr id="24" name="TextBox 129">
            <a:extLst>
              <a:ext uri="{FF2B5EF4-FFF2-40B4-BE49-F238E27FC236}">
                <a16:creationId xmlns:a16="http://schemas.microsoft.com/office/drawing/2014/main" id="{DD96F897-7D09-4454-B9B4-5F56CA314E2F}"/>
              </a:ext>
            </a:extLst>
          </p:cNvPr>
          <p:cNvSpPr txBox="1"/>
          <p:nvPr/>
        </p:nvSpPr>
        <p:spPr>
          <a:xfrm>
            <a:off x="5094124" y="5890811"/>
            <a:ext cx="2093846" cy="3153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1 op de 4 is kind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8A6A1A9-495B-DD47-7B67-ACBF7C263B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2899" y="4835671"/>
            <a:ext cx="451088" cy="902173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2D443343-DA24-F1B2-C541-DB85E2D26D49}"/>
              </a:ext>
            </a:extLst>
          </p:cNvPr>
          <p:cNvSpPr>
            <a:spLocks noGrp="1"/>
          </p:cNvSpPr>
          <p:nvPr/>
        </p:nvSpPr>
        <p:spPr>
          <a:xfrm>
            <a:off x="2801412" y="155501"/>
            <a:ext cx="6728890" cy="1182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Oswald"/>
                <a:cs typeface="Calibri Light"/>
              </a:rPr>
              <a:t>OM HOEVEEL MENSEN GAAT DIT?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287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235AE0F9-F4C3-4178-5524-EC4A11A0372A}"/>
              </a:ext>
            </a:extLst>
          </p:cNvPr>
          <p:cNvSpPr>
            <a:spLocks noGrp="1"/>
          </p:cNvSpPr>
          <p:nvPr/>
        </p:nvSpPr>
        <p:spPr>
          <a:xfrm>
            <a:off x="1004235" y="526006"/>
            <a:ext cx="10263107" cy="1182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rgbClr val="0A1733"/>
                </a:solidFill>
                <a:latin typeface="Oswald"/>
                <a:cs typeface="Calibri Light"/>
              </a:rPr>
              <a:t>ONS MODEL OM EEN EINDE TE MAKEN </a:t>
            </a:r>
            <a:r>
              <a:rPr lang="en-US" sz="3600" b="1">
                <a:solidFill>
                  <a:srgbClr val="2679BF"/>
                </a:solidFill>
                <a:latin typeface="Oswald"/>
                <a:cs typeface="Calibri Light"/>
              </a:rPr>
              <a:t>AAN SLAVERNIJ</a:t>
            </a:r>
            <a:endParaRPr lang="nl-NL" sz="3600">
              <a:solidFill>
                <a:srgbClr val="2679BF"/>
              </a:solidFill>
              <a:ea typeface="Calibri Light"/>
              <a:cs typeface="Calibri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475C98-4A81-9449-9BB4-50BC83F5FF2F}"/>
              </a:ext>
            </a:extLst>
          </p:cNvPr>
          <p:cNvSpPr/>
          <p:nvPr/>
        </p:nvSpPr>
        <p:spPr>
          <a:xfrm>
            <a:off x="661695" y="6884955"/>
            <a:ext cx="1927850" cy="5352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854"/>
              </a:spcAft>
            </a:pPr>
            <a:endParaRPr lang="en-US" sz="2846" b="1" spc="142">
              <a:solidFill>
                <a:schemeClr val="tx2"/>
              </a:solidFill>
              <a:latin typeface="Inter Medium" panose="020B0502030000000004" pitchFamily="34" charset="0"/>
              <a:ea typeface="Inter Medium" panose="020B0502030000000004" pitchFamily="34" charset="0"/>
            </a:endParaRPr>
          </a:p>
        </p:txBody>
      </p:sp>
      <p:pic>
        <p:nvPicPr>
          <p:cNvPr id="6" name="Graphic 34">
            <a:extLst>
              <a:ext uri="{FF2B5EF4-FFF2-40B4-BE49-F238E27FC236}">
                <a16:creationId xmlns:a16="http://schemas.microsoft.com/office/drawing/2014/main" id="{D0CC827F-7B01-CD44-AC8D-E407B44CC6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0910" y="1981176"/>
            <a:ext cx="1424665" cy="1483089"/>
          </a:xfrm>
          <a:prstGeom prst="rect">
            <a:avLst/>
          </a:prstGeom>
        </p:spPr>
      </p:pic>
      <p:sp>
        <p:nvSpPr>
          <p:cNvPr id="7" name="TextBox 23">
            <a:extLst>
              <a:ext uri="{FF2B5EF4-FFF2-40B4-BE49-F238E27FC236}">
                <a16:creationId xmlns:a16="http://schemas.microsoft.com/office/drawing/2014/main" id="{BA5A9F59-5F1F-BE48-AB76-B8C4F643A488}"/>
              </a:ext>
            </a:extLst>
          </p:cNvPr>
          <p:cNvSpPr txBox="1"/>
          <p:nvPr/>
        </p:nvSpPr>
        <p:spPr>
          <a:xfrm>
            <a:off x="731439" y="4456598"/>
            <a:ext cx="2761616" cy="99822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Aft>
                <a:spcPts val="1423"/>
              </a:spcAft>
            </a:pPr>
            <a:r>
              <a:rPr lang="en-US" sz="1500" dirty="0">
                <a:latin typeface="Inter"/>
                <a:ea typeface="Inter"/>
                <a:cs typeface="Calibri"/>
              </a:rPr>
              <a:t>Meer dan 99.000 </a:t>
            </a:r>
            <a:r>
              <a:rPr lang="en-US" sz="1500" dirty="0" err="1">
                <a:latin typeface="Inter"/>
                <a:ea typeface="Inter"/>
                <a:cs typeface="Calibri"/>
              </a:rPr>
              <a:t>mensen</a:t>
            </a:r>
            <a:r>
              <a:rPr lang="en-US" sz="1500" dirty="0">
                <a:latin typeface="Inter"/>
                <a:ea typeface="Inter"/>
                <a:cs typeface="Calibri"/>
              </a:rPr>
              <a:t> </a:t>
            </a:r>
            <a:r>
              <a:rPr lang="en-US" sz="1500" dirty="0" err="1">
                <a:latin typeface="Inter"/>
                <a:ea typeface="Inter"/>
                <a:cs typeface="Calibri"/>
              </a:rPr>
              <a:t>werden</a:t>
            </a:r>
            <a:r>
              <a:rPr lang="en-US" sz="1500" dirty="0">
                <a:latin typeface="Inter"/>
                <a:ea typeface="Inter"/>
                <a:cs typeface="Calibri"/>
              </a:rPr>
              <a:t> </a:t>
            </a:r>
            <a:r>
              <a:rPr lang="en-US" sz="1500" dirty="0" err="1">
                <a:latin typeface="Inter"/>
                <a:ea typeface="Inter"/>
                <a:cs typeface="Calibri"/>
              </a:rPr>
              <a:t>uit</a:t>
            </a:r>
            <a:r>
              <a:rPr lang="en-US" sz="1500" dirty="0">
                <a:latin typeface="Inter"/>
                <a:ea typeface="Inter"/>
                <a:cs typeface="Calibri"/>
              </a:rPr>
              <a:t> </a:t>
            </a:r>
            <a:r>
              <a:rPr lang="en-US" sz="1500" dirty="0" err="1">
                <a:latin typeface="Inter"/>
                <a:ea typeface="Inter"/>
                <a:cs typeface="Calibri"/>
              </a:rPr>
              <a:t>slavernij</a:t>
            </a:r>
            <a:r>
              <a:rPr lang="en-US" sz="1500" dirty="0">
                <a:latin typeface="Inter"/>
                <a:ea typeface="Inter"/>
                <a:cs typeface="Calibri"/>
              </a:rPr>
              <a:t> </a:t>
            </a:r>
            <a:r>
              <a:rPr lang="en-US" sz="1500" dirty="0" err="1">
                <a:latin typeface="Inter"/>
                <a:ea typeface="Inter"/>
                <a:cs typeface="Calibri"/>
              </a:rPr>
              <a:t>en</a:t>
            </a:r>
            <a:r>
              <a:rPr lang="en-US" sz="1500" dirty="0">
                <a:latin typeface="Inter"/>
                <a:ea typeface="Inter"/>
                <a:cs typeface="Calibri"/>
              </a:rPr>
              <a:t> </a:t>
            </a:r>
            <a:r>
              <a:rPr lang="en-US" sz="1500" dirty="0" err="1">
                <a:latin typeface="Inter"/>
                <a:ea typeface="Inter"/>
                <a:cs typeface="Calibri"/>
              </a:rPr>
              <a:t>mensenhandel</a:t>
            </a:r>
            <a:r>
              <a:rPr lang="en-US" sz="1500" dirty="0">
                <a:latin typeface="Inter"/>
                <a:ea typeface="Inter"/>
                <a:cs typeface="Calibri"/>
              </a:rPr>
              <a:t> </a:t>
            </a:r>
            <a:r>
              <a:rPr lang="en-US" sz="1500" dirty="0" err="1">
                <a:latin typeface="Inter"/>
                <a:ea typeface="Inter"/>
                <a:cs typeface="Calibri"/>
              </a:rPr>
              <a:t>gehaald</a:t>
            </a:r>
            <a:r>
              <a:rPr lang="en-US" sz="1500" dirty="0">
                <a:latin typeface="Inter"/>
                <a:ea typeface="Inter"/>
                <a:cs typeface="Calibri"/>
              </a:rPr>
              <a:t> </a:t>
            </a:r>
            <a:r>
              <a:rPr lang="en-US" sz="1500" dirty="0" err="1">
                <a:latin typeface="Inter"/>
                <a:ea typeface="Inter"/>
                <a:cs typeface="Calibri"/>
              </a:rPr>
              <a:t>en</a:t>
            </a:r>
            <a:r>
              <a:rPr lang="en-US" sz="1500" dirty="0">
                <a:latin typeface="Inter"/>
                <a:ea typeface="Inter"/>
                <a:cs typeface="Calibri"/>
              </a:rPr>
              <a:t> in </a:t>
            </a:r>
            <a:r>
              <a:rPr lang="en-US" sz="1500" dirty="0" err="1">
                <a:latin typeface="Inter"/>
                <a:ea typeface="Inter"/>
                <a:cs typeface="Calibri"/>
              </a:rPr>
              <a:t>veiligheid</a:t>
            </a:r>
            <a:r>
              <a:rPr lang="en-US" sz="1500" dirty="0">
                <a:latin typeface="Inter"/>
                <a:ea typeface="Inter"/>
                <a:cs typeface="Calibri"/>
              </a:rPr>
              <a:t> </a:t>
            </a:r>
            <a:r>
              <a:rPr lang="en-US" sz="1500" dirty="0" err="1">
                <a:latin typeface="Inter"/>
                <a:ea typeface="Inter"/>
                <a:cs typeface="Calibri"/>
              </a:rPr>
              <a:t>gebracht</a:t>
            </a:r>
            <a:r>
              <a:rPr lang="en-US" sz="1500" dirty="0">
                <a:latin typeface="Inter"/>
                <a:ea typeface="Inter"/>
                <a:cs typeface="Calibri"/>
              </a:rPr>
              <a:t>.</a:t>
            </a:r>
            <a:endParaRPr lang="en-US" sz="1500">
              <a:latin typeface="Inter"/>
              <a:ea typeface="Inter"/>
              <a:cs typeface="Calibri"/>
            </a:endParaRP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A27682A6-1E0D-264A-A3AB-1322CC893F4F}"/>
              </a:ext>
            </a:extLst>
          </p:cNvPr>
          <p:cNvSpPr txBox="1"/>
          <p:nvPr/>
        </p:nvSpPr>
        <p:spPr>
          <a:xfrm>
            <a:off x="736881" y="3359079"/>
            <a:ext cx="2756110" cy="9970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Aft>
                <a:spcPts val="1423"/>
              </a:spcAft>
            </a:pPr>
            <a:r>
              <a:rPr lang="en-US" sz="2000">
                <a:solidFill>
                  <a:srgbClr val="0A1733"/>
                </a:solidFill>
                <a:latin typeface="Oswald"/>
                <a:ea typeface="Inter"/>
              </a:rPr>
              <a:t>MENSEN BEVRIJDEN VAN SLAVERNIJ EN TRAUMAZORG GEVEN</a:t>
            </a:r>
            <a:endParaRPr lang="nl-NL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2" name="TextBox 35">
            <a:extLst>
              <a:ext uri="{FF2B5EF4-FFF2-40B4-BE49-F238E27FC236}">
                <a16:creationId xmlns:a16="http://schemas.microsoft.com/office/drawing/2014/main" id="{0AA9866A-EA3C-7F4A-B9CF-C766CFB82265}"/>
              </a:ext>
            </a:extLst>
          </p:cNvPr>
          <p:cNvSpPr txBox="1"/>
          <p:nvPr/>
        </p:nvSpPr>
        <p:spPr>
          <a:xfrm>
            <a:off x="8323000" y="4325969"/>
            <a:ext cx="2761774" cy="175996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Aft>
                <a:spcPts val="1423"/>
              </a:spcAft>
            </a:pPr>
            <a:r>
              <a:rPr lang="en-US" sz="1500" dirty="0">
                <a:latin typeface="Inter"/>
                <a:ea typeface="Inter"/>
                <a:cs typeface="Calibri"/>
              </a:rPr>
              <a:t>Als </a:t>
            </a:r>
            <a:r>
              <a:rPr lang="en-US" sz="1500" dirty="0" err="1">
                <a:latin typeface="Inter"/>
                <a:ea typeface="Inter"/>
                <a:cs typeface="Calibri"/>
              </a:rPr>
              <a:t>wetten</a:t>
            </a:r>
            <a:r>
              <a:rPr lang="en-US" sz="1500" dirty="0">
                <a:latin typeface="Inter"/>
                <a:ea typeface="Inter"/>
                <a:cs typeface="Calibri"/>
              </a:rPr>
              <a:t> </a:t>
            </a:r>
            <a:r>
              <a:rPr lang="en-US" sz="1500" dirty="0" err="1">
                <a:latin typeface="Inter"/>
                <a:ea typeface="Inter"/>
                <a:cs typeface="Calibri"/>
              </a:rPr>
              <a:t>worden</a:t>
            </a:r>
            <a:r>
              <a:rPr lang="en-US" sz="1500" dirty="0">
                <a:latin typeface="Inter"/>
                <a:ea typeface="Inter"/>
                <a:cs typeface="Calibri"/>
              </a:rPr>
              <a:t> </a:t>
            </a:r>
            <a:r>
              <a:rPr lang="en-US" sz="1500" dirty="0" err="1">
                <a:latin typeface="Inter"/>
                <a:ea typeface="Inter"/>
                <a:cs typeface="Calibri"/>
              </a:rPr>
              <a:t>gehandhaafd</a:t>
            </a:r>
            <a:r>
              <a:rPr lang="en-US" sz="1500" dirty="0">
                <a:latin typeface="Inter"/>
                <a:ea typeface="Inter"/>
                <a:cs typeface="Calibri"/>
              </a:rPr>
              <a:t>, is </a:t>
            </a:r>
            <a:r>
              <a:rPr lang="en-US" sz="1500" dirty="0" err="1">
                <a:latin typeface="Inter"/>
                <a:ea typeface="Inter"/>
                <a:cs typeface="Calibri"/>
              </a:rPr>
              <a:t>slavernij</a:t>
            </a:r>
            <a:r>
              <a:rPr lang="en-US" sz="1500" dirty="0">
                <a:latin typeface="Inter"/>
                <a:ea typeface="Inter"/>
                <a:cs typeface="Calibri"/>
              </a:rPr>
              <a:t> </a:t>
            </a:r>
            <a:r>
              <a:rPr lang="en-US" sz="1500" dirty="0" err="1">
                <a:latin typeface="Inter"/>
                <a:ea typeface="Inter"/>
                <a:cs typeface="Calibri"/>
              </a:rPr>
              <a:t>niet</a:t>
            </a:r>
            <a:r>
              <a:rPr lang="en-US" sz="1500" dirty="0">
                <a:latin typeface="Inter"/>
                <a:ea typeface="Inter"/>
                <a:cs typeface="Calibri"/>
              </a:rPr>
              <a:t> </a:t>
            </a:r>
            <a:r>
              <a:rPr lang="en-US" sz="1500" dirty="0" err="1">
                <a:latin typeface="Inter"/>
                <a:ea typeface="Inter"/>
                <a:cs typeface="Calibri"/>
              </a:rPr>
              <a:t>langer</a:t>
            </a:r>
            <a:r>
              <a:rPr lang="en-US" sz="1500" dirty="0">
                <a:latin typeface="Inter"/>
                <a:ea typeface="Inter"/>
                <a:cs typeface="Calibri"/>
              </a:rPr>
              <a:t> </a:t>
            </a:r>
            <a:r>
              <a:rPr lang="en-US" sz="1500" dirty="0" err="1">
                <a:latin typeface="Inter"/>
                <a:ea typeface="Inter"/>
                <a:cs typeface="Calibri"/>
              </a:rPr>
              <a:t>aantrekkelijk</a:t>
            </a:r>
            <a:r>
              <a:rPr lang="en-US" sz="1500" dirty="0">
                <a:latin typeface="Inter"/>
                <a:ea typeface="Inter"/>
                <a:cs typeface="Calibri"/>
              </a:rPr>
              <a:t> </a:t>
            </a:r>
            <a:r>
              <a:rPr lang="en-US" sz="1500" dirty="0" err="1">
                <a:latin typeface="Inter"/>
                <a:ea typeface="Inter"/>
                <a:cs typeface="Calibri"/>
              </a:rPr>
              <a:t>voor</a:t>
            </a:r>
            <a:r>
              <a:rPr lang="en-US" sz="1500" dirty="0">
                <a:latin typeface="Inter"/>
                <a:ea typeface="Inter"/>
                <a:cs typeface="Calibri"/>
              </a:rPr>
              <a:t> </a:t>
            </a:r>
            <a:r>
              <a:rPr lang="en-US" sz="1500" dirty="0" err="1">
                <a:latin typeface="Inter"/>
                <a:ea typeface="Inter"/>
                <a:cs typeface="Calibri"/>
              </a:rPr>
              <a:t>criminelen</a:t>
            </a:r>
            <a:r>
              <a:rPr lang="en-US" sz="1500" dirty="0">
                <a:latin typeface="Inter"/>
                <a:ea typeface="Inter"/>
                <a:cs typeface="Calibri"/>
              </a:rPr>
              <a:t>. Meer dan 431.000 </a:t>
            </a:r>
            <a:r>
              <a:rPr lang="en-US" sz="1500" dirty="0" err="1">
                <a:latin typeface="Inter"/>
                <a:ea typeface="Inter"/>
                <a:cs typeface="Calibri"/>
              </a:rPr>
              <a:t>rechters</a:t>
            </a:r>
            <a:r>
              <a:rPr lang="en-US" sz="1500" dirty="0">
                <a:latin typeface="Inter"/>
                <a:ea typeface="Inter"/>
                <a:cs typeface="Calibri"/>
              </a:rPr>
              <a:t>, </a:t>
            </a:r>
            <a:r>
              <a:rPr lang="en-US" sz="1500" dirty="0" err="1">
                <a:latin typeface="Inter"/>
                <a:ea typeface="Inter"/>
                <a:cs typeface="Calibri"/>
              </a:rPr>
              <a:t>advocaten</a:t>
            </a:r>
            <a:r>
              <a:rPr lang="en-US" sz="1500" dirty="0">
                <a:latin typeface="Inter"/>
                <a:ea typeface="Inter"/>
                <a:cs typeface="Calibri"/>
              </a:rPr>
              <a:t> </a:t>
            </a:r>
            <a:r>
              <a:rPr lang="en-US" sz="1500" dirty="0" err="1">
                <a:latin typeface="Inter"/>
                <a:ea typeface="Inter"/>
                <a:cs typeface="Calibri"/>
              </a:rPr>
              <a:t>en</a:t>
            </a:r>
            <a:r>
              <a:rPr lang="en-US" sz="1500" dirty="0">
                <a:latin typeface="Inter"/>
                <a:ea typeface="Inter"/>
                <a:cs typeface="Calibri"/>
              </a:rPr>
              <a:t> </a:t>
            </a:r>
            <a:r>
              <a:rPr lang="en-US" sz="1500" dirty="0" err="1">
                <a:latin typeface="Inter"/>
                <a:ea typeface="Inter"/>
                <a:cs typeface="Calibri"/>
              </a:rPr>
              <a:t>lokale</a:t>
            </a:r>
            <a:r>
              <a:rPr lang="en-US" sz="1500" dirty="0">
                <a:latin typeface="Inter"/>
                <a:ea typeface="Inter"/>
                <a:cs typeface="Calibri"/>
              </a:rPr>
              <a:t> </a:t>
            </a:r>
            <a:r>
              <a:rPr lang="en-US" sz="1500" dirty="0" err="1">
                <a:latin typeface="Inter"/>
                <a:ea typeface="Inter"/>
                <a:cs typeface="Calibri"/>
              </a:rPr>
              <a:t>leiders</a:t>
            </a:r>
            <a:r>
              <a:rPr lang="en-US" sz="1500" dirty="0">
                <a:latin typeface="Inter"/>
                <a:ea typeface="Inter"/>
                <a:cs typeface="Calibri"/>
              </a:rPr>
              <a:t> </a:t>
            </a:r>
            <a:r>
              <a:rPr lang="en-US" sz="1500" dirty="0" err="1">
                <a:latin typeface="Inter"/>
                <a:ea typeface="Inter"/>
                <a:cs typeface="Calibri"/>
              </a:rPr>
              <a:t>werden</a:t>
            </a:r>
            <a:r>
              <a:rPr lang="en-US" sz="1500" dirty="0">
                <a:latin typeface="Inter"/>
                <a:ea typeface="Inter"/>
                <a:cs typeface="Calibri"/>
              </a:rPr>
              <a:t> door IJM </a:t>
            </a:r>
            <a:r>
              <a:rPr lang="en-US" sz="1500" dirty="0" err="1">
                <a:latin typeface="Inter"/>
                <a:ea typeface="Inter"/>
                <a:cs typeface="Calibri"/>
              </a:rPr>
              <a:t>getraind</a:t>
            </a:r>
            <a:r>
              <a:rPr lang="en-US" sz="1500" dirty="0">
                <a:latin typeface="Inter"/>
                <a:ea typeface="Inter"/>
                <a:cs typeface="Calibri"/>
              </a:rPr>
              <a:t>.</a:t>
            </a:r>
            <a:endParaRPr lang="en-US" sz="1500">
              <a:latin typeface="Inter"/>
              <a:ea typeface="Inter"/>
              <a:cs typeface="Calibri"/>
            </a:endParaRPr>
          </a:p>
        </p:txBody>
      </p:sp>
      <p:sp>
        <p:nvSpPr>
          <p:cNvPr id="13" name="TextBox 36">
            <a:extLst>
              <a:ext uri="{FF2B5EF4-FFF2-40B4-BE49-F238E27FC236}">
                <a16:creationId xmlns:a16="http://schemas.microsoft.com/office/drawing/2014/main" id="{458D8129-B65A-234D-8DF2-04D2C71A3815}"/>
              </a:ext>
            </a:extLst>
          </p:cNvPr>
          <p:cNvSpPr txBox="1"/>
          <p:nvPr/>
        </p:nvSpPr>
        <p:spPr>
          <a:xfrm>
            <a:off x="8344585" y="3359079"/>
            <a:ext cx="2762088" cy="65851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Aft>
                <a:spcPts val="1423"/>
              </a:spcAft>
            </a:pPr>
            <a:r>
              <a:rPr lang="en-US" sz="2000">
                <a:solidFill>
                  <a:srgbClr val="0A1733"/>
                </a:solidFill>
                <a:latin typeface="Oswald"/>
                <a:ea typeface="Inter"/>
              </a:rPr>
              <a:t>RECHTSSYSTEMEN VERSTERKEN</a:t>
            </a:r>
            <a:endParaRPr lang="nl-NL" sz="2000">
              <a:ea typeface="Calibri"/>
              <a:cs typeface="Calibri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AC61AAF-9B15-F503-9156-095B1AFBC0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93227" y="1866617"/>
            <a:ext cx="1411818" cy="1486992"/>
          </a:xfrm>
          <a:prstGeom prst="rect">
            <a:avLst/>
          </a:prstGeom>
        </p:spPr>
      </p:pic>
      <p:sp>
        <p:nvSpPr>
          <p:cNvPr id="10" name="TextBox 31">
            <a:extLst>
              <a:ext uri="{FF2B5EF4-FFF2-40B4-BE49-F238E27FC236}">
                <a16:creationId xmlns:a16="http://schemas.microsoft.com/office/drawing/2014/main" id="{42E55B13-7145-2244-9903-6033C7A0E82F}"/>
              </a:ext>
            </a:extLst>
          </p:cNvPr>
          <p:cNvSpPr txBox="1"/>
          <p:nvPr/>
        </p:nvSpPr>
        <p:spPr>
          <a:xfrm>
            <a:off x="4561999" y="4325969"/>
            <a:ext cx="2799319" cy="10029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Aft>
                <a:spcPts val="1423"/>
              </a:spcAft>
            </a:pPr>
            <a:r>
              <a:rPr lang="en-US" sz="1500" dirty="0" err="1">
                <a:latin typeface="Inter"/>
                <a:ea typeface="Inter"/>
                <a:cs typeface="Calibri"/>
              </a:rPr>
              <a:t>Wij</a:t>
            </a:r>
            <a:r>
              <a:rPr lang="en-US" sz="1500" dirty="0">
                <a:latin typeface="Inter"/>
                <a:ea typeface="Inter"/>
                <a:cs typeface="Calibri"/>
              </a:rPr>
              <a:t> </a:t>
            </a:r>
            <a:r>
              <a:rPr lang="en-US" sz="1500" dirty="0" err="1">
                <a:latin typeface="Inter"/>
                <a:ea typeface="Inter"/>
                <a:cs typeface="Calibri"/>
              </a:rPr>
              <a:t>hielpen</a:t>
            </a:r>
            <a:r>
              <a:rPr lang="en-US" sz="1500" dirty="0">
                <a:latin typeface="Inter"/>
                <a:ea typeface="Inter"/>
                <a:cs typeface="Calibri"/>
              </a:rPr>
              <a:t> </a:t>
            </a:r>
            <a:r>
              <a:rPr lang="en-US" sz="1500" dirty="0" err="1">
                <a:latin typeface="Inter"/>
                <a:ea typeface="Inter"/>
                <a:cs typeface="Calibri"/>
              </a:rPr>
              <a:t>lokale</a:t>
            </a:r>
            <a:r>
              <a:rPr lang="en-US" sz="1500" dirty="0">
                <a:latin typeface="Inter"/>
                <a:ea typeface="Inter"/>
                <a:cs typeface="Calibri"/>
              </a:rPr>
              <a:t> </a:t>
            </a:r>
            <a:r>
              <a:rPr lang="en-US" sz="1500" dirty="0" err="1">
                <a:latin typeface="Inter"/>
                <a:ea typeface="Inter"/>
                <a:cs typeface="Calibri"/>
              </a:rPr>
              <a:t>autoriteiten</a:t>
            </a:r>
            <a:r>
              <a:rPr lang="en-US" sz="1500" dirty="0">
                <a:latin typeface="Inter"/>
                <a:ea typeface="Inter"/>
                <a:cs typeface="Calibri"/>
              </a:rPr>
              <a:t> </a:t>
            </a:r>
            <a:r>
              <a:rPr lang="en-US" sz="1500" dirty="0" err="1">
                <a:latin typeface="Inter"/>
                <a:ea typeface="Inter"/>
                <a:cs typeface="Calibri"/>
              </a:rPr>
              <a:t>bij</a:t>
            </a:r>
            <a:r>
              <a:rPr lang="en-US" sz="1500" dirty="0">
                <a:latin typeface="Inter"/>
                <a:ea typeface="Inter"/>
                <a:cs typeface="Calibri"/>
              </a:rPr>
              <a:t> de </a:t>
            </a:r>
            <a:r>
              <a:rPr lang="en-US" sz="1500" dirty="0" err="1">
                <a:latin typeface="Inter"/>
                <a:ea typeface="Inter"/>
                <a:cs typeface="Calibri"/>
              </a:rPr>
              <a:t>veroordeling</a:t>
            </a:r>
            <a:r>
              <a:rPr lang="en-US" sz="1500" dirty="0">
                <a:latin typeface="Inter"/>
                <a:ea typeface="Inter"/>
                <a:cs typeface="Calibri"/>
              </a:rPr>
              <a:t> van </a:t>
            </a:r>
            <a:r>
              <a:rPr lang="en-US" sz="1500" dirty="0" err="1">
                <a:latin typeface="Inter"/>
                <a:ea typeface="Inter"/>
                <a:cs typeface="Calibri"/>
              </a:rPr>
              <a:t>meer</a:t>
            </a:r>
            <a:r>
              <a:rPr lang="en-US" sz="1500" dirty="0">
                <a:latin typeface="Inter"/>
                <a:ea typeface="Inter"/>
                <a:cs typeface="Calibri"/>
              </a:rPr>
              <a:t> dan 8.400 </a:t>
            </a:r>
            <a:r>
              <a:rPr lang="en-US" sz="1500" dirty="0" err="1">
                <a:latin typeface="Inter"/>
                <a:ea typeface="Inter"/>
                <a:cs typeface="Calibri"/>
              </a:rPr>
              <a:t>mensenhandelaren</a:t>
            </a:r>
            <a:r>
              <a:rPr lang="en-US" sz="1500" dirty="0">
                <a:latin typeface="Inter"/>
                <a:ea typeface="Inter"/>
                <a:cs typeface="Calibri"/>
              </a:rPr>
              <a:t> </a:t>
            </a:r>
            <a:r>
              <a:rPr lang="en-US" sz="1500" dirty="0" err="1">
                <a:latin typeface="Inter"/>
                <a:ea typeface="Inter"/>
                <a:cs typeface="Calibri"/>
              </a:rPr>
              <a:t>en</a:t>
            </a:r>
            <a:r>
              <a:rPr lang="en-US" sz="1500" dirty="0">
                <a:latin typeface="Inter"/>
                <a:ea typeface="Inter"/>
                <a:cs typeface="Calibri"/>
              </a:rPr>
              <a:t> </a:t>
            </a:r>
            <a:r>
              <a:rPr lang="en-US" sz="1500" dirty="0" err="1">
                <a:latin typeface="Inter"/>
                <a:ea typeface="Inter"/>
                <a:cs typeface="Calibri"/>
              </a:rPr>
              <a:t>andere</a:t>
            </a:r>
            <a:r>
              <a:rPr lang="en-US" sz="1500" dirty="0">
                <a:latin typeface="Inter"/>
                <a:ea typeface="Inter"/>
                <a:cs typeface="Calibri"/>
              </a:rPr>
              <a:t> </a:t>
            </a:r>
            <a:r>
              <a:rPr lang="en-US" sz="1500" dirty="0" err="1">
                <a:latin typeface="Inter"/>
                <a:ea typeface="Inter"/>
                <a:cs typeface="Calibri"/>
              </a:rPr>
              <a:t>criminelen</a:t>
            </a:r>
            <a:r>
              <a:rPr lang="en-US" sz="1500" dirty="0">
                <a:latin typeface="Inter"/>
                <a:ea typeface="Inter"/>
                <a:cs typeface="Calibri"/>
              </a:rPr>
              <a:t>.</a:t>
            </a:r>
            <a:endParaRPr lang="nl-NL">
              <a:latin typeface="Inter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1" name="TextBox 33">
            <a:extLst>
              <a:ext uri="{FF2B5EF4-FFF2-40B4-BE49-F238E27FC236}">
                <a16:creationId xmlns:a16="http://schemas.microsoft.com/office/drawing/2014/main" id="{B510F1FB-F1FE-874B-9508-8BEF4E9590A6}"/>
              </a:ext>
            </a:extLst>
          </p:cNvPr>
          <p:cNvSpPr txBox="1"/>
          <p:nvPr/>
        </p:nvSpPr>
        <p:spPr>
          <a:xfrm>
            <a:off x="4583770" y="3359079"/>
            <a:ext cx="2748920" cy="6524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Aft>
                <a:spcPts val="1423"/>
              </a:spcAft>
            </a:pPr>
            <a:r>
              <a:rPr lang="en-US" sz="2000">
                <a:solidFill>
                  <a:srgbClr val="0A1733"/>
                </a:solidFill>
                <a:latin typeface="Oswald"/>
                <a:ea typeface="Inter"/>
                <a:cs typeface="Calibri"/>
              </a:rPr>
              <a:t>MENSENHANDELAREN DE GEVANGENIS IN</a:t>
            </a:r>
            <a:endParaRPr lang="en-US" sz="2000">
              <a:latin typeface="Oswald"/>
              <a:ea typeface="Inter"/>
              <a:cs typeface="Calibri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E15CAAE-E0A5-68B8-AAC1-EA20AABE27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15142" y="1891115"/>
            <a:ext cx="1494298" cy="153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7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uitenshuis, grond, schoeisel, hemel&#10;&#10;Door AI gegenereerde inhoud is mogelijk onjuist.">
            <a:extLst>
              <a:ext uri="{FF2B5EF4-FFF2-40B4-BE49-F238E27FC236}">
                <a16:creationId xmlns:a16="http://schemas.microsoft.com/office/drawing/2014/main" id="{D36E3F21-7519-6807-9390-7D39F7EDE8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</a:blip>
          <a:srcRect l="26" t="11867" r="-26" b="4114"/>
          <a:stretch>
            <a:fillRect/>
          </a:stretch>
        </p:blipFill>
        <p:spPr>
          <a:xfrm>
            <a:off x="0" y="0"/>
            <a:ext cx="12198471" cy="68797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BAB8AC5-7D06-6300-5DDE-6C9963C9B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700" y="949153"/>
            <a:ext cx="10716787" cy="675600"/>
          </a:xfrm>
        </p:spPr>
        <p:txBody>
          <a:bodyPr/>
          <a:lstStyle/>
          <a:p>
            <a:pPr algn="ctr"/>
            <a:r>
              <a:rPr lang="nl-NL" sz="3600">
                <a:solidFill>
                  <a:schemeClr val="bg1"/>
                </a:solidFill>
                <a:latin typeface="Oswald"/>
                <a:ea typeface="Inter"/>
              </a:rPr>
              <a:t>AFNAME GEWELD</a:t>
            </a:r>
            <a:r>
              <a:rPr lang="nl-NL" sz="3600">
                <a:latin typeface="Oswald"/>
                <a:ea typeface="Inter"/>
              </a:rPr>
              <a:t> PER REGIO WAAR IJM WERKT</a:t>
            </a:r>
            <a:endParaRPr lang="nl-NL" sz="3600">
              <a:latin typeface="Oswald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09EB4E7-9D63-2ECB-F65D-32E8D1E17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7192B93-91DB-E4D4-2D7A-F03F87531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6</a:t>
            </a:fld>
            <a:endParaRPr lang="de-DE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FECDA517-1EA1-8A81-5220-FE5D33BFC95A}"/>
              </a:ext>
            </a:extLst>
          </p:cNvPr>
          <p:cNvGrpSpPr/>
          <p:nvPr/>
        </p:nvGrpSpPr>
        <p:grpSpPr>
          <a:xfrm>
            <a:off x="2036863" y="2561474"/>
            <a:ext cx="8145185" cy="2715856"/>
            <a:chOff x="1920626" y="2832694"/>
            <a:chExt cx="8145185" cy="2715856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8C005A5B-1BA5-8A8D-C359-67A5CAB816AB}"/>
                </a:ext>
              </a:extLst>
            </p:cNvPr>
            <p:cNvGrpSpPr/>
            <p:nvPr/>
          </p:nvGrpSpPr>
          <p:grpSpPr>
            <a:xfrm>
              <a:off x="1920626" y="2832695"/>
              <a:ext cx="1635897" cy="1282262"/>
              <a:chOff x="461202" y="3517204"/>
              <a:chExt cx="1635897" cy="1282262"/>
            </a:xfrm>
          </p:grpSpPr>
          <p:sp>
            <p:nvSpPr>
              <p:cNvPr id="12" name="Ovaal 11">
                <a:extLst>
                  <a:ext uri="{FF2B5EF4-FFF2-40B4-BE49-F238E27FC236}">
                    <a16:creationId xmlns:a16="http://schemas.microsoft.com/office/drawing/2014/main" id="{9882752E-7BFE-103E-3BF5-1DCC27B5DECA}"/>
                  </a:ext>
                </a:extLst>
              </p:cNvPr>
              <p:cNvSpPr/>
              <p:nvPr/>
            </p:nvSpPr>
            <p:spPr>
              <a:xfrm>
                <a:off x="586081" y="3517204"/>
                <a:ext cx="1282262" cy="1282262"/>
              </a:xfrm>
              <a:prstGeom prst="ellipse">
                <a:avLst/>
              </a:prstGeom>
              <a:solidFill>
                <a:srgbClr val="0A1733"/>
              </a:solidFill>
              <a:ln w="57150">
                <a:solidFill>
                  <a:srgbClr val="2679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" name="TextBox 40">
                <a:extLst>
                  <a:ext uri="{FF2B5EF4-FFF2-40B4-BE49-F238E27FC236}">
                    <a16:creationId xmlns:a16="http://schemas.microsoft.com/office/drawing/2014/main" id="{0FC00EAE-D98C-1252-D5B2-E48209EEBD76}"/>
                  </a:ext>
                </a:extLst>
              </p:cNvPr>
              <p:cNvSpPr txBox="1"/>
              <p:nvPr/>
            </p:nvSpPr>
            <p:spPr>
              <a:xfrm>
                <a:off x="590354" y="3759707"/>
                <a:ext cx="1300102" cy="2197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OEGANDA</a:t>
                </a:r>
                <a:endParaRPr lang="en-US" sz="1400" b="1">
                  <a:solidFill>
                    <a:srgbClr val="2679BF"/>
                  </a:solidFill>
                  <a:latin typeface="Oswald" pitchFamily="2" charset="77"/>
                  <a:ea typeface="Inter" panose="020B0502030000000004" pitchFamily="34" charset="0"/>
                </a:endParaRPr>
              </a:p>
            </p:txBody>
          </p:sp>
          <p:sp>
            <p:nvSpPr>
              <p:cNvPr id="9" name="TextBox 40">
                <a:extLst>
                  <a:ext uri="{FF2B5EF4-FFF2-40B4-BE49-F238E27FC236}">
                    <a16:creationId xmlns:a16="http://schemas.microsoft.com/office/drawing/2014/main" id="{D010FD6C-101C-1F73-15F9-384ACDCE8FEE}"/>
                  </a:ext>
                </a:extLst>
              </p:cNvPr>
              <p:cNvSpPr txBox="1"/>
              <p:nvPr/>
            </p:nvSpPr>
            <p:spPr>
              <a:xfrm>
                <a:off x="461202" y="4121333"/>
                <a:ext cx="1635897" cy="4479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Oswald"/>
                    <a:ea typeface="Inter"/>
                  </a:rPr>
                  <a:t>50%</a:t>
                </a:r>
                <a:endParaRPr lang="nl-NL" sz="2800">
                  <a:solidFill>
                    <a:schemeClr val="bg1"/>
                  </a:solidFill>
                  <a:ea typeface="Calibri"/>
                  <a:cs typeface="Calibri"/>
                </a:endParaRPr>
              </a:p>
            </p:txBody>
          </p:sp>
          <p:sp>
            <p:nvSpPr>
              <p:cNvPr id="15" name="TextBox 40">
                <a:extLst>
                  <a:ext uri="{FF2B5EF4-FFF2-40B4-BE49-F238E27FC236}">
                    <a16:creationId xmlns:a16="http://schemas.microsoft.com/office/drawing/2014/main" id="{16E3CA6B-9A40-CBEB-9B0E-5073E12A1CFF}"/>
                  </a:ext>
                </a:extLst>
              </p:cNvPr>
              <p:cNvSpPr txBox="1"/>
              <p:nvPr/>
            </p:nvSpPr>
            <p:spPr>
              <a:xfrm>
                <a:off x="590353" y="3875944"/>
                <a:ext cx="1300102" cy="2197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______________</a:t>
                </a:r>
                <a:endParaRPr lang="en-US" sz="1400" b="1">
                  <a:solidFill>
                    <a:srgbClr val="2679BF"/>
                  </a:solidFill>
                  <a:latin typeface="Oswald" pitchFamily="2" charset="77"/>
                  <a:ea typeface="Inter" panose="020B0502030000000004" pitchFamily="34" charset="0"/>
                </a:endParaRPr>
              </a:p>
            </p:txBody>
          </p:sp>
        </p:grp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1F868223-47AC-1F4F-BFDA-AB8E960DD3FE}"/>
                </a:ext>
              </a:extLst>
            </p:cNvPr>
            <p:cNvGrpSpPr/>
            <p:nvPr/>
          </p:nvGrpSpPr>
          <p:grpSpPr>
            <a:xfrm>
              <a:off x="3547947" y="2832694"/>
              <a:ext cx="1635897" cy="1282262"/>
              <a:chOff x="461202" y="3517204"/>
              <a:chExt cx="1635897" cy="1282262"/>
            </a:xfrm>
          </p:grpSpPr>
          <p:sp>
            <p:nvSpPr>
              <p:cNvPr id="18" name="Ovaal 17">
                <a:extLst>
                  <a:ext uri="{FF2B5EF4-FFF2-40B4-BE49-F238E27FC236}">
                    <a16:creationId xmlns:a16="http://schemas.microsoft.com/office/drawing/2014/main" id="{2B14E0D6-65EA-91D8-9993-13EC935A6E49}"/>
                  </a:ext>
                </a:extLst>
              </p:cNvPr>
              <p:cNvSpPr/>
              <p:nvPr/>
            </p:nvSpPr>
            <p:spPr>
              <a:xfrm>
                <a:off x="586081" y="3517204"/>
                <a:ext cx="1282262" cy="1282262"/>
              </a:xfrm>
              <a:prstGeom prst="ellipse">
                <a:avLst/>
              </a:prstGeom>
              <a:solidFill>
                <a:srgbClr val="0A1733"/>
              </a:solidFill>
              <a:ln w="57150">
                <a:solidFill>
                  <a:srgbClr val="2679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TextBox 40">
                <a:extLst>
                  <a:ext uri="{FF2B5EF4-FFF2-40B4-BE49-F238E27FC236}">
                    <a16:creationId xmlns:a16="http://schemas.microsoft.com/office/drawing/2014/main" id="{843B9473-0C2C-DA04-FA8C-9AC8AA6416BD}"/>
                  </a:ext>
                </a:extLst>
              </p:cNvPr>
              <p:cNvSpPr txBox="1"/>
              <p:nvPr/>
            </p:nvSpPr>
            <p:spPr>
              <a:xfrm>
                <a:off x="590354" y="3759707"/>
                <a:ext cx="1300102" cy="2197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CEBU</a:t>
                </a:r>
                <a:endParaRPr lang="en-US" sz="1400" b="1">
                  <a:solidFill>
                    <a:srgbClr val="2679BF"/>
                  </a:solidFill>
                  <a:latin typeface="Oswald" pitchFamily="2" charset="77"/>
                  <a:ea typeface="Inter" panose="020B0502030000000004" pitchFamily="34" charset="0"/>
                </a:endParaRPr>
              </a:p>
            </p:txBody>
          </p:sp>
          <p:sp>
            <p:nvSpPr>
              <p:cNvPr id="20" name="TextBox 40">
                <a:extLst>
                  <a:ext uri="{FF2B5EF4-FFF2-40B4-BE49-F238E27FC236}">
                    <a16:creationId xmlns:a16="http://schemas.microsoft.com/office/drawing/2014/main" id="{A2E8EA1E-F654-A0D5-7CFA-EA09D64619E3}"/>
                  </a:ext>
                </a:extLst>
              </p:cNvPr>
              <p:cNvSpPr txBox="1"/>
              <p:nvPr/>
            </p:nvSpPr>
            <p:spPr>
              <a:xfrm>
                <a:off x="461202" y="4121333"/>
                <a:ext cx="1635897" cy="4479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Oswald"/>
                    <a:ea typeface="Inter"/>
                  </a:rPr>
                  <a:t>72%</a:t>
                </a:r>
                <a:endParaRPr lang="nl-NL" sz="2800">
                  <a:solidFill>
                    <a:schemeClr val="bg1"/>
                  </a:solidFill>
                  <a:ea typeface="Calibri"/>
                  <a:cs typeface="Calibri"/>
                </a:endParaRPr>
              </a:p>
            </p:txBody>
          </p:sp>
          <p:sp>
            <p:nvSpPr>
              <p:cNvPr id="21" name="TextBox 40">
                <a:extLst>
                  <a:ext uri="{FF2B5EF4-FFF2-40B4-BE49-F238E27FC236}">
                    <a16:creationId xmlns:a16="http://schemas.microsoft.com/office/drawing/2014/main" id="{EC22F557-9D40-D53B-AC84-2607F2979532}"/>
                  </a:ext>
                </a:extLst>
              </p:cNvPr>
              <p:cNvSpPr txBox="1"/>
              <p:nvPr/>
            </p:nvSpPr>
            <p:spPr>
              <a:xfrm>
                <a:off x="590353" y="3875944"/>
                <a:ext cx="1300102" cy="2197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______________</a:t>
                </a:r>
                <a:endParaRPr lang="en-US" sz="1400" b="1">
                  <a:solidFill>
                    <a:srgbClr val="2679BF"/>
                  </a:solidFill>
                  <a:latin typeface="Oswald" pitchFamily="2" charset="77"/>
                  <a:ea typeface="Inter" panose="020B0502030000000004" pitchFamily="34" charset="0"/>
                </a:endParaRPr>
              </a:p>
            </p:txBody>
          </p:sp>
        </p:grpSp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3D892CE9-3CDE-20AE-D65A-54D05A850856}"/>
                </a:ext>
              </a:extLst>
            </p:cNvPr>
            <p:cNvGrpSpPr/>
            <p:nvPr/>
          </p:nvGrpSpPr>
          <p:grpSpPr>
            <a:xfrm>
              <a:off x="5175269" y="2832694"/>
              <a:ext cx="1635897" cy="1282262"/>
              <a:chOff x="461202" y="3517204"/>
              <a:chExt cx="1635897" cy="1282262"/>
            </a:xfrm>
          </p:grpSpPr>
          <p:sp>
            <p:nvSpPr>
              <p:cNvPr id="23" name="Ovaal 22">
                <a:extLst>
                  <a:ext uri="{FF2B5EF4-FFF2-40B4-BE49-F238E27FC236}">
                    <a16:creationId xmlns:a16="http://schemas.microsoft.com/office/drawing/2014/main" id="{FE59EA59-D96A-E381-207B-1E23A8243EF7}"/>
                  </a:ext>
                </a:extLst>
              </p:cNvPr>
              <p:cNvSpPr/>
              <p:nvPr/>
            </p:nvSpPr>
            <p:spPr>
              <a:xfrm>
                <a:off x="586081" y="3517204"/>
                <a:ext cx="1282262" cy="1282262"/>
              </a:xfrm>
              <a:prstGeom prst="ellipse">
                <a:avLst/>
              </a:prstGeom>
              <a:solidFill>
                <a:srgbClr val="0A1733"/>
              </a:solidFill>
              <a:ln w="57150">
                <a:solidFill>
                  <a:srgbClr val="2679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TextBox 40">
                <a:extLst>
                  <a:ext uri="{FF2B5EF4-FFF2-40B4-BE49-F238E27FC236}">
                    <a16:creationId xmlns:a16="http://schemas.microsoft.com/office/drawing/2014/main" id="{75FAD207-6AA8-0E9C-4E6B-5E76D35F219E}"/>
                  </a:ext>
                </a:extLst>
              </p:cNvPr>
              <p:cNvSpPr txBox="1"/>
              <p:nvPr/>
            </p:nvSpPr>
            <p:spPr>
              <a:xfrm>
                <a:off x="590354" y="3759707"/>
                <a:ext cx="1300102" cy="223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 err="1">
                    <a:solidFill>
                      <a:srgbClr val="2679BF"/>
                    </a:solidFill>
                    <a:latin typeface="Oswald"/>
                    <a:ea typeface="Inter"/>
                  </a:rPr>
                  <a:t>CAMBODJA</a:t>
                </a:r>
                <a:endParaRPr lang="nl-NL" err="1"/>
              </a:p>
            </p:txBody>
          </p:sp>
          <p:sp>
            <p:nvSpPr>
              <p:cNvPr id="25" name="TextBox 40">
                <a:extLst>
                  <a:ext uri="{FF2B5EF4-FFF2-40B4-BE49-F238E27FC236}">
                    <a16:creationId xmlns:a16="http://schemas.microsoft.com/office/drawing/2014/main" id="{446AA8D0-23CF-3B8E-209D-CB7C1EF42983}"/>
                  </a:ext>
                </a:extLst>
              </p:cNvPr>
              <p:cNvSpPr txBox="1"/>
              <p:nvPr/>
            </p:nvSpPr>
            <p:spPr>
              <a:xfrm>
                <a:off x="461202" y="4121333"/>
                <a:ext cx="1635897" cy="4479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Oswald"/>
                    <a:ea typeface="Inter"/>
                  </a:rPr>
                  <a:t>73%</a:t>
                </a:r>
                <a:endParaRPr lang="nl-NL" sz="2800">
                  <a:solidFill>
                    <a:schemeClr val="bg1"/>
                  </a:solidFill>
                  <a:ea typeface="Calibri"/>
                  <a:cs typeface="Calibri"/>
                </a:endParaRPr>
              </a:p>
            </p:txBody>
          </p:sp>
          <p:sp>
            <p:nvSpPr>
              <p:cNvPr id="26" name="TextBox 40">
                <a:extLst>
                  <a:ext uri="{FF2B5EF4-FFF2-40B4-BE49-F238E27FC236}">
                    <a16:creationId xmlns:a16="http://schemas.microsoft.com/office/drawing/2014/main" id="{A8010673-EF0D-97F7-2060-7E772C728965}"/>
                  </a:ext>
                </a:extLst>
              </p:cNvPr>
              <p:cNvSpPr txBox="1"/>
              <p:nvPr/>
            </p:nvSpPr>
            <p:spPr>
              <a:xfrm>
                <a:off x="590353" y="3875944"/>
                <a:ext cx="1300102" cy="2197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______________</a:t>
                </a:r>
                <a:endParaRPr lang="en-US" sz="1400" b="1">
                  <a:solidFill>
                    <a:srgbClr val="2679BF"/>
                  </a:solidFill>
                  <a:latin typeface="Oswald" pitchFamily="2" charset="77"/>
                  <a:ea typeface="Inter" panose="020B0502030000000004" pitchFamily="34" charset="0"/>
                </a:endParaRPr>
              </a:p>
            </p:txBody>
          </p:sp>
        </p:grpSp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572BC3B6-39AD-B37F-0DED-0CD638288CCA}"/>
                </a:ext>
              </a:extLst>
            </p:cNvPr>
            <p:cNvGrpSpPr/>
            <p:nvPr/>
          </p:nvGrpSpPr>
          <p:grpSpPr>
            <a:xfrm>
              <a:off x="6802592" y="2832695"/>
              <a:ext cx="1635897" cy="1282262"/>
              <a:chOff x="461202" y="3517204"/>
              <a:chExt cx="1635897" cy="1282262"/>
            </a:xfrm>
          </p:grpSpPr>
          <p:sp>
            <p:nvSpPr>
              <p:cNvPr id="28" name="Ovaal 27">
                <a:extLst>
                  <a:ext uri="{FF2B5EF4-FFF2-40B4-BE49-F238E27FC236}">
                    <a16:creationId xmlns:a16="http://schemas.microsoft.com/office/drawing/2014/main" id="{67B82893-86F9-122F-0DBE-DDD0BEA2CD22}"/>
                  </a:ext>
                </a:extLst>
              </p:cNvPr>
              <p:cNvSpPr/>
              <p:nvPr/>
            </p:nvSpPr>
            <p:spPr>
              <a:xfrm>
                <a:off x="586081" y="3517204"/>
                <a:ext cx="1282262" cy="1282262"/>
              </a:xfrm>
              <a:prstGeom prst="ellipse">
                <a:avLst/>
              </a:prstGeom>
              <a:solidFill>
                <a:srgbClr val="0A1733"/>
              </a:solidFill>
              <a:ln w="57150">
                <a:solidFill>
                  <a:srgbClr val="2679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TextBox 40">
                <a:extLst>
                  <a:ext uri="{FF2B5EF4-FFF2-40B4-BE49-F238E27FC236}">
                    <a16:creationId xmlns:a16="http://schemas.microsoft.com/office/drawing/2014/main" id="{05A4810F-473F-B529-8C7D-A321B2A9C516}"/>
                  </a:ext>
                </a:extLst>
              </p:cNvPr>
              <p:cNvSpPr txBox="1"/>
              <p:nvPr/>
            </p:nvSpPr>
            <p:spPr>
              <a:xfrm>
                <a:off x="590354" y="3759707"/>
                <a:ext cx="1300102" cy="2197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MANILA</a:t>
                </a:r>
                <a:endParaRPr lang="en-US" sz="1400" b="1">
                  <a:solidFill>
                    <a:srgbClr val="2679BF"/>
                  </a:solidFill>
                  <a:latin typeface="Oswald" pitchFamily="2" charset="77"/>
                  <a:ea typeface="Inter" panose="020B0502030000000004" pitchFamily="34" charset="0"/>
                </a:endParaRPr>
              </a:p>
            </p:txBody>
          </p:sp>
          <p:sp>
            <p:nvSpPr>
              <p:cNvPr id="30" name="TextBox 40">
                <a:extLst>
                  <a:ext uri="{FF2B5EF4-FFF2-40B4-BE49-F238E27FC236}">
                    <a16:creationId xmlns:a16="http://schemas.microsoft.com/office/drawing/2014/main" id="{BBA942C1-AFB2-0C62-1C68-519554BB1BA6}"/>
                  </a:ext>
                </a:extLst>
              </p:cNvPr>
              <p:cNvSpPr txBox="1"/>
              <p:nvPr/>
            </p:nvSpPr>
            <p:spPr>
              <a:xfrm>
                <a:off x="461202" y="4121333"/>
                <a:ext cx="1635897" cy="4479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Oswald"/>
                    <a:ea typeface="Inter"/>
                  </a:rPr>
                  <a:t>75%</a:t>
                </a:r>
                <a:endParaRPr lang="nl-NL" sz="2800">
                  <a:solidFill>
                    <a:schemeClr val="bg1"/>
                  </a:solidFill>
                  <a:ea typeface="Calibri"/>
                  <a:cs typeface="Calibri"/>
                </a:endParaRPr>
              </a:p>
            </p:txBody>
          </p:sp>
          <p:sp>
            <p:nvSpPr>
              <p:cNvPr id="31" name="TextBox 40">
                <a:extLst>
                  <a:ext uri="{FF2B5EF4-FFF2-40B4-BE49-F238E27FC236}">
                    <a16:creationId xmlns:a16="http://schemas.microsoft.com/office/drawing/2014/main" id="{3F55C6FA-2EE7-F359-5617-168F9746FEA3}"/>
                  </a:ext>
                </a:extLst>
              </p:cNvPr>
              <p:cNvSpPr txBox="1"/>
              <p:nvPr/>
            </p:nvSpPr>
            <p:spPr>
              <a:xfrm>
                <a:off x="590353" y="3875944"/>
                <a:ext cx="1300102" cy="2197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______________</a:t>
                </a:r>
                <a:endParaRPr lang="en-US" sz="1400" b="1">
                  <a:solidFill>
                    <a:srgbClr val="2679BF"/>
                  </a:solidFill>
                  <a:latin typeface="Oswald" pitchFamily="2" charset="77"/>
                  <a:ea typeface="Inter" panose="020B0502030000000004" pitchFamily="34" charset="0"/>
                </a:endParaRPr>
              </a:p>
            </p:txBody>
          </p:sp>
        </p:grpSp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EE862D45-D1A9-4DE7-6F90-69A37518C808}"/>
                </a:ext>
              </a:extLst>
            </p:cNvPr>
            <p:cNvGrpSpPr/>
            <p:nvPr/>
          </p:nvGrpSpPr>
          <p:grpSpPr>
            <a:xfrm>
              <a:off x="8429914" y="2832695"/>
              <a:ext cx="1635897" cy="1282262"/>
              <a:chOff x="461202" y="3517204"/>
              <a:chExt cx="1635897" cy="1282262"/>
            </a:xfrm>
          </p:grpSpPr>
          <p:sp>
            <p:nvSpPr>
              <p:cNvPr id="33" name="Ovaal 32">
                <a:extLst>
                  <a:ext uri="{FF2B5EF4-FFF2-40B4-BE49-F238E27FC236}">
                    <a16:creationId xmlns:a16="http://schemas.microsoft.com/office/drawing/2014/main" id="{E3449B7E-790E-66D2-B9DE-DB533505C6CB}"/>
                  </a:ext>
                </a:extLst>
              </p:cNvPr>
              <p:cNvSpPr/>
              <p:nvPr/>
            </p:nvSpPr>
            <p:spPr>
              <a:xfrm>
                <a:off x="586081" y="3517204"/>
                <a:ext cx="1282262" cy="1282262"/>
              </a:xfrm>
              <a:prstGeom prst="ellipse">
                <a:avLst/>
              </a:prstGeom>
              <a:solidFill>
                <a:srgbClr val="0A1733"/>
              </a:solidFill>
              <a:ln w="57150">
                <a:solidFill>
                  <a:srgbClr val="2679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4" name="TextBox 40">
                <a:extLst>
                  <a:ext uri="{FF2B5EF4-FFF2-40B4-BE49-F238E27FC236}">
                    <a16:creationId xmlns:a16="http://schemas.microsoft.com/office/drawing/2014/main" id="{F65F0C29-F37D-9734-8225-A0F5BC2B4C4B}"/>
                  </a:ext>
                </a:extLst>
              </p:cNvPr>
              <p:cNvSpPr txBox="1"/>
              <p:nvPr/>
            </p:nvSpPr>
            <p:spPr>
              <a:xfrm>
                <a:off x="590354" y="3759707"/>
                <a:ext cx="1300102" cy="2197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PAMPANGA</a:t>
                </a:r>
                <a:endParaRPr lang="en-US" sz="1400" b="1" err="1">
                  <a:solidFill>
                    <a:srgbClr val="2679BF"/>
                  </a:solidFill>
                  <a:latin typeface="Oswald" pitchFamily="2" charset="77"/>
                  <a:ea typeface="Inter" panose="020B0502030000000004" pitchFamily="34" charset="0"/>
                </a:endParaRPr>
              </a:p>
            </p:txBody>
          </p:sp>
          <p:sp>
            <p:nvSpPr>
              <p:cNvPr id="35" name="TextBox 40">
                <a:extLst>
                  <a:ext uri="{FF2B5EF4-FFF2-40B4-BE49-F238E27FC236}">
                    <a16:creationId xmlns:a16="http://schemas.microsoft.com/office/drawing/2014/main" id="{BA5562CA-8A35-1A25-F535-43711321ACC2}"/>
                  </a:ext>
                </a:extLst>
              </p:cNvPr>
              <p:cNvSpPr txBox="1"/>
              <p:nvPr/>
            </p:nvSpPr>
            <p:spPr>
              <a:xfrm>
                <a:off x="461202" y="4121333"/>
                <a:ext cx="1635897" cy="4479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Oswald"/>
                    <a:ea typeface="Inter"/>
                  </a:rPr>
                  <a:t>86%</a:t>
                </a:r>
                <a:endParaRPr lang="nl-NL" sz="2800">
                  <a:solidFill>
                    <a:schemeClr val="bg1"/>
                  </a:solidFill>
                  <a:ea typeface="Calibri"/>
                  <a:cs typeface="Calibri"/>
                </a:endParaRPr>
              </a:p>
            </p:txBody>
          </p:sp>
          <p:sp>
            <p:nvSpPr>
              <p:cNvPr id="36" name="TextBox 40">
                <a:extLst>
                  <a:ext uri="{FF2B5EF4-FFF2-40B4-BE49-F238E27FC236}">
                    <a16:creationId xmlns:a16="http://schemas.microsoft.com/office/drawing/2014/main" id="{8EAD4FB3-8FB9-3108-2C46-BA4EBCAC97BC}"/>
                  </a:ext>
                </a:extLst>
              </p:cNvPr>
              <p:cNvSpPr txBox="1"/>
              <p:nvPr/>
            </p:nvSpPr>
            <p:spPr>
              <a:xfrm>
                <a:off x="590353" y="3875944"/>
                <a:ext cx="1300102" cy="2197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______________</a:t>
                </a:r>
                <a:endParaRPr lang="en-US" sz="1400" b="1">
                  <a:solidFill>
                    <a:srgbClr val="2679BF"/>
                  </a:solidFill>
                  <a:latin typeface="Oswald" pitchFamily="2" charset="77"/>
                  <a:ea typeface="Inter" panose="020B0502030000000004" pitchFamily="34" charset="0"/>
                </a:endParaRPr>
              </a:p>
            </p:txBody>
          </p:sp>
        </p:grpSp>
        <p:grpSp>
          <p:nvGrpSpPr>
            <p:cNvPr id="37" name="Groep 36">
              <a:extLst>
                <a:ext uri="{FF2B5EF4-FFF2-40B4-BE49-F238E27FC236}">
                  <a16:creationId xmlns:a16="http://schemas.microsoft.com/office/drawing/2014/main" id="{E7202273-28EE-C0A9-B9D7-357475C5442B}"/>
                </a:ext>
              </a:extLst>
            </p:cNvPr>
            <p:cNvGrpSpPr/>
            <p:nvPr/>
          </p:nvGrpSpPr>
          <p:grpSpPr>
            <a:xfrm>
              <a:off x="2737480" y="4266287"/>
              <a:ext cx="1322739" cy="1282262"/>
              <a:chOff x="567717" y="3517204"/>
              <a:chExt cx="1322739" cy="1282262"/>
            </a:xfrm>
          </p:grpSpPr>
          <p:sp>
            <p:nvSpPr>
              <p:cNvPr id="38" name="Ovaal 37">
                <a:extLst>
                  <a:ext uri="{FF2B5EF4-FFF2-40B4-BE49-F238E27FC236}">
                    <a16:creationId xmlns:a16="http://schemas.microsoft.com/office/drawing/2014/main" id="{2885EDBC-FB8B-3DD8-698B-B3A523DAD5BF}"/>
                  </a:ext>
                </a:extLst>
              </p:cNvPr>
              <p:cNvSpPr/>
              <p:nvPr/>
            </p:nvSpPr>
            <p:spPr>
              <a:xfrm>
                <a:off x="586081" y="3517204"/>
                <a:ext cx="1282262" cy="1282262"/>
              </a:xfrm>
              <a:prstGeom prst="ellipse">
                <a:avLst/>
              </a:prstGeom>
              <a:solidFill>
                <a:srgbClr val="0A1733"/>
              </a:solidFill>
              <a:ln w="57150">
                <a:solidFill>
                  <a:srgbClr val="2679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9" name="TextBox 40">
                <a:extLst>
                  <a:ext uri="{FF2B5EF4-FFF2-40B4-BE49-F238E27FC236}">
                    <a16:creationId xmlns:a16="http://schemas.microsoft.com/office/drawing/2014/main" id="{581D215A-3CE3-E37B-FEC0-873EDE08F290}"/>
                  </a:ext>
                </a:extLst>
              </p:cNvPr>
              <p:cNvSpPr txBox="1"/>
              <p:nvPr/>
            </p:nvSpPr>
            <p:spPr>
              <a:xfrm>
                <a:off x="590354" y="3759707"/>
                <a:ext cx="1300102" cy="223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MUMBAI</a:t>
                </a:r>
                <a:endParaRPr lang="nl-NL"/>
              </a:p>
            </p:txBody>
          </p:sp>
          <p:sp>
            <p:nvSpPr>
              <p:cNvPr id="40" name="TextBox 40">
                <a:extLst>
                  <a:ext uri="{FF2B5EF4-FFF2-40B4-BE49-F238E27FC236}">
                    <a16:creationId xmlns:a16="http://schemas.microsoft.com/office/drawing/2014/main" id="{17B427B4-A899-6F63-02B4-D9F70F9E6BD5}"/>
                  </a:ext>
                </a:extLst>
              </p:cNvPr>
              <p:cNvSpPr txBox="1"/>
              <p:nvPr/>
            </p:nvSpPr>
            <p:spPr>
              <a:xfrm>
                <a:off x="567717" y="4121333"/>
                <a:ext cx="1291769" cy="4479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Oswald"/>
                    <a:ea typeface="Inter"/>
                  </a:rPr>
                  <a:t>75%</a:t>
                </a:r>
                <a:endParaRPr lang="nl-NL" sz="2800">
                  <a:solidFill>
                    <a:schemeClr val="bg1"/>
                  </a:solidFill>
                  <a:ea typeface="Calibri"/>
                  <a:cs typeface="Calibri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CF251AD-0FF2-1AA1-A5A2-0731D14B122F}"/>
                  </a:ext>
                </a:extLst>
              </p:cNvPr>
              <p:cNvSpPr txBox="1"/>
              <p:nvPr/>
            </p:nvSpPr>
            <p:spPr>
              <a:xfrm>
                <a:off x="590353" y="3875944"/>
                <a:ext cx="1300102" cy="2197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______________</a:t>
                </a:r>
                <a:endParaRPr lang="en-US" sz="1400" b="1">
                  <a:solidFill>
                    <a:srgbClr val="2679BF"/>
                  </a:solidFill>
                  <a:latin typeface="Oswald" pitchFamily="2" charset="77"/>
                  <a:ea typeface="Inter" panose="020B0502030000000004" pitchFamily="34" charset="0"/>
                </a:endParaRPr>
              </a:p>
            </p:txBody>
          </p:sp>
        </p:grpSp>
        <p:grpSp>
          <p:nvGrpSpPr>
            <p:cNvPr id="42" name="Groep 41">
              <a:extLst>
                <a:ext uri="{FF2B5EF4-FFF2-40B4-BE49-F238E27FC236}">
                  <a16:creationId xmlns:a16="http://schemas.microsoft.com/office/drawing/2014/main" id="{E78FC144-5775-A952-B812-87D2FCAF6A0B}"/>
                </a:ext>
              </a:extLst>
            </p:cNvPr>
            <p:cNvGrpSpPr/>
            <p:nvPr/>
          </p:nvGrpSpPr>
          <p:grpSpPr>
            <a:xfrm>
              <a:off x="4258286" y="4266287"/>
              <a:ext cx="1635897" cy="1282262"/>
              <a:chOff x="461202" y="3517204"/>
              <a:chExt cx="1635897" cy="1282262"/>
            </a:xfrm>
          </p:grpSpPr>
          <p:sp>
            <p:nvSpPr>
              <p:cNvPr id="43" name="Ovaal 42">
                <a:extLst>
                  <a:ext uri="{FF2B5EF4-FFF2-40B4-BE49-F238E27FC236}">
                    <a16:creationId xmlns:a16="http://schemas.microsoft.com/office/drawing/2014/main" id="{47613FB9-364D-0999-8D66-3E4C487E241E}"/>
                  </a:ext>
                </a:extLst>
              </p:cNvPr>
              <p:cNvSpPr/>
              <p:nvPr/>
            </p:nvSpPr>
            <p:spPr>
              <a:xfrm>
                <a:off x="586081" y="3517204"/>
                <a:ext cx="1282262" cy="1282262"/>
              </a:xfrm>
              <a:prstGeom prst="ellipse">
                <a:avLst/>
              </a:prstGeom>
              <a:solidFill>
                <a:srgbClr val="0A1733"/>
              </a:solidFill>
              <a:ln w="57150">
                <a:solidFill>
                  <a:srgbClr val="2679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4" name="TextBox 40">
                <a:extLst>
                  <a:ext uri="{FF2B5EF4-FFF2-40B4-BE49-F238E27FC236}">
                    <a16:creationId xmlns:a16="http://schemas.microsoft.com/office/drawing/2014/main" id="{037217BA-967C-6946-0931-AC40C2A17855}"/>
                  </a:ext>
                </a:extLst>
              </p:cNvPr>
              <p:cNvSpPr txBox="1"/>
              <p:nvPr/>
            </p:nvSpPr>
            <p:spPr>
              <a:xfrm>
                <a:off x="590354" y="3759707"/>
                <a:ext cx="1300102" cy="223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DOM. REP</a:t>
                </a:r>
                <a:endParaRPr lang="nl-NL"/>
              </a:p>
            </p:txBody>
          </p:sp>
          <p:sp>
            <p:nvSpPr>
              <p:cNvPr id="45" name="TextBox 40">
                <a:extLst>
                  <a:ext uri="{FF2B5EF4-FFF2-40B4-BE49-F238E27FC236}">
                    <a16:creationId xmlns:a16="http://schemas.microsoft.com/office/drawing/2014/main" id="{059D151B-98A5-6FCB-75BC-B38B9ADBABC3}"/>
                  </a:ext>
                </a:extLst>
              </p:cNvPr>
              <p:cNvSpPr txBox="1"/>
              <p:nvPr/>
            </p:nvSpPr>
            <p:spPr>
              <a:xfrm>
                <a:off x="461202" y="4121333"/>
                <a:ext cx="1635897" cy="4479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Oswald"/>
                    <a:ea typeface="Inter"/>
                  </a:rPr>
                  <a:t>78%</a:t>
                </a:r>
                <a:endParaRPr lang="nl-NL" sz="2800">
                  <a:solidFill>
                    <a:schemeClr val="bg1"/>
                  </a:solidFill>
                  <a:ea typeface="Calibri"/>
                  <a:cs typeface="Calibri"/>
                </a:endParaRPr>
              </a:p>
            </p:txBody>
          </p:sp>
          <p:sp>
            <p:nvSpPr>
              <p:cNvPr id="46" name="TextBox 40">
                <a:extLst>
                  <a:ext uri="{FF2B5EF4-FFF2-40B4-BE49-F238E27FC236}">
                    <a16:creationId xmlns:a16="http://schemas.microsoft.com/office/drawing/2014/main" id="{3EB0BE5E-4157-6237-61CC-E7916C1BA064}"/>
                  </a:ext>
                </a:extLst>
              </p:cNvPr>
              <p:cNvSpPr txBox="1"/>
              <p:nvPr/>
            </p:nvSpPr>
            <p:spPr>
              <a:xfrm>
                <a:off x="590353" y="3875944"/>
                <a:ext cx="1300102" cy="2197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______________</a:t>
                </a:r>
                <a:endParaRPr lang="en-US" sz="1400" b="1">
                  <a:solidFill>
                    <a:srgbClr val="2679BF"/>
                  </a:solidFill>
                  <a:latin typeface="Oswald" pitchFamily="2" charset="77"/>
                  <a:ea typeface="Inter" panose="020B0502030000000004" pitchFamily="34" charset="0"/>
                </a:endParaRPr>
              </a:p>
            </p:txBody>
          </p:sp>
        </p:grpSp>
        <p:grpSp>
          <p:nvGrpSpPr>
            <p:cNvPr id="47" name="Groep 46">
              <a:extLst>
                <a:ext uri="{FF2B5EF4-FFF2-40B4-BE49-F238E27FC236}">
                  <a16:creationId xmlns:a16="http://schemas.microsoft.com/office/drawing/2014/main" id="{5C0F0F52-7353-51FE-276A-3CE5D8DA66CC}"/>
                </a:ext>
              </a:extLst>
            </p:cNvPr>
            <p:cNvGrpSpPr/>
            <p:nvPr/>
          </p:nvGrpSpPr>
          <p:grpSpPr>
            <a:xfrm>
              <a:off x="5988930" y="4266288"/>
              <a:ext cx="1635897" cy="1282262"/>
              <a:chOff x="461202" y="3517204"/>
              <a:chExt cx="1635897" cy="1282262"/>
            </a:xfrm>
          </p:grpSpPr>
          <p:sp>
            <p:nvSpPr>
              <p:cNvPr id="48" name="Ovaal 47">
                <a:extLst>
                  <a:ext uri="{FF2B5EF4-FFF2-40B4-BE49-F238E27FC236}">
                    <a16:creationId xmlns:a16="http://schemas.microsoft.com/office/drawing/2014/main" id="{A983D361-D94F-44B6-73DB-5F5620563C68}"/>
                  </a:ext>
                </a:extLst>
              </p:cNvPr>
              <p:cNvSpPr/>
              <p:nvPr/>
            </p:nvSpPr>
            <p:spPr>
              <a:xfrm>
                <a:off x="586081" y="3517204"/>
                <a:ext cx="1282262" cy="1282262"/>
              </a:xfrm>
              <a:prstGeom prst="ellipse">
                <a:avLst/>
              </a:prstGeom>
              <a:solidFill>
                <a:srgbClr val="0A1733"/>
              </a:solidFill>
              <a:ln w="57150">
                <a:solidFill>
                  <a:srgbClr val="2679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9" name="TextBox 40">
                <a:extLst>
                  <a:ext uri="{FF2B5EF4-FFF2-40B4-BE49-F238E27FC236}">
                    <a16:creationId xmlns:a16="http://schemas.microsoft.com/office/drawing/2014/main" id="{D79631AC-5CBA-BFA0-0471-D8E1D3F28AB9}"/>
                  </a:ext>
                </a:extLst>
              </p:cNvPr>
              <p:cNvSpPr txBox="1"/>
              <p:nvPr/>
            </p:nvSpPr>
            <p:spPr>
              <a:xfrm>
                <a:off x="590354" y="3759707"/>
                <a:ext cx="1300102" cy="223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KOLKATA</a:t>
                </a:r>
                <a:endParaRPr lang="nl-NL"/>
              </a:p>
            </p:txBody>
          </p:sp>
          <p:sp>
            <p:nvSpPr>
              <p:cNvPr id="50" name="TextBox 40">
                <a:extLst>
                  <a:ext uri="{FF2B5EF4-FFF2-40B4-BE49-F238E27FC236}">
                    <a16:creationId xmlns:a16="http://schemas.microsoft.com/office/drawing/2014/main" id="{18C73D75-0A3F-E91E-9F39-EBC73B6C5D5A}"/>
                  </a:ext>
                </a:extLst>
              </p:cNvPr>
              <p:cNvSpPr txBox="1"/>
              <p:nvPr/>
            </p:nvSpPr>
            <p:spPr>
              <a:xfrm>
                <a:off x="461202" y="4121333"/>
                <a:ext cx="1635897" cy="4479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Oswald"/>
                    <a:ea typeface="Inter"/>
                  </a:rPr>
                  <a:t>80%</a:t>
                </a:r>
                <a:endParaRPr lang="nl-NL" sz="2800">
                  <a:solidFill>
                    <a:schemeClr val="bg1"/>
                  </a:solidFill>
                  <a:ea typeface="Calibri"/>
                  <a:cs typeface="Calibri"/>
                </a:endParaRPr>
              </a:p>
            </p:txBody>
          </p:sp>
          <p:sp>
            <p:nvSpPr>
              <p:cNvPr id="51" name="TextBox 40">
                <a:extLst>
                  <a:ext uri="{FF2B5EF4-FFF2-40B4-BE49-F238E27FC236}">
                    <a16:creationId xmlns:a16="http://schemas.microsoft.com/office/drawing/2014/main" id="{BAFA3149-CB01-48C3-4961-2D0E86AA402A}"/>
                  </a:ext>
                </a:extLst>
              </p:cNvPr>
              <p:cNvSpPr txBox="1"/>
              <p:nvPr/>
            </p:nvSpPr>
            <p:spPr>
              <a:xfrm>
                <a:off x="590353" y="3875944"/>
                <a:ext cx="1300102" cy="2197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______________</a:t>
                </a:r>
                <a:endParaRPr lang="en-US" sz="1400" b="1">
                  <a:solidFill>
                    <a:srgbClr val="2679BF"/>
                  </a:solidFill>
                  <a:latin typeface="Oswald" pitchFamily="2" charset="77"/>
                  <a:ea typeface="Inter" panose="020B0502030000000004" pitchFamily="34" charset="0"/>
                </a:endParaRPr>
              </a:p>
            </p:txBody>
          </p:sp>
        </p:grpSp>
        <p:grpSp>
          <p:nvGrpSpPr>
            <p:cNvPr id="52" name="Groep 51">
              <a:extLst>
                <a:ext uri="{FF2B5EF4-FFF2-40B4-BE49-F238E27FC236}">
                  <a16:creationId xmlns:a16="http://schemas.microsoft.com/office/drawing/2014/main" id="{8546632E-517C-3C84-2508-384539134D1D}"/>
                </a:ext>
              </a:extLst>
            </p:cNvPr>
            <p:cNvGrpSpPr/>
            <p:nvPr/>
          </p:nvGrpSpPr>
          <p:grpSpPr>
            <a:xfrm>
              <a:off x="7616253" y="4266288"/>
              <a:ext cx="1635897" cy="1282262"/>
              <a:chOff x="461202" y="3517204"/>
              <a:chExt cx="1635897" cy="1282262"/>
            </a:xfrm>
          </p:grpSpPr>
          <p:sp>
            <p:nvSpPr>
              <p:cNvPr id="53" name="Ovaal 52">
                <a:extLst>
                  <a:ext uri="{FF2B5EF4-FFF2-40B4-BE49-F238E27FC236}">
                    <a16:creationId xmlns:a16="http://schemas.microsoft.com/office/drawing/2014/main" id="{093331EB-0EEB-76D2-2D83-3A8C57607F2B}"/>
                  </a:ext>
                </a:extLst>
              </p:cNvPr>
              <p:cNvSpPr/>
              <p:nvPr/>
            </p:nvSpPr>
            <p:spPr>
              <a:xfrm>
                <a:off x="586081" y="3517204"/>
                <a:ext cx="1282262" cy="1282262"/>
              </a:xfrm>
              <a:prstGeom prst="ellipse">
                <a:avLst/>
              </a:prstGeom>
              <a:solidFill>
                <a:srgbClr val="0A1733"/>
              </a:solidFill>
              <a:ln w="57150">
                <a:solidFill>
                  <a:srgbClr val="2679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4" name="TextBox 40">
                <a:extLst>
                  <a:ext uri="{FF2B5EF4-FFF2-40B4-BE49-F238E27FC236}">
                    <a16:creationId xmlns:a16="http://schemas.microsoft.com/office/drawing/2014/main" id="{101F7993-8075-C795-3E7C-BEAD62F9B8D0}"/>
                  </a:ext>
                </a:extLst>
              </p:cNvPr>
              <p:cNvSpPr txBox="1"/>
              <p:nvPr/>
            </p:nvSpPr>
            <p:spPr>
              <a:xfrm>
                <a:off x="590354" y="3759707"/>
                <a:ext cx="1300102" cy="2197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TAMIL NADU</a:t>
                </a:r>
                <a:endParaRPr lang="en-US" sz="1400" b="1">
                  <a:solidFill>
                    <a:srgbClr val="2679BF"/>
                  </a:solidFill>
                  <a:latin typeface="Oswald" pitchFamily="2" charset="77"/>
                  <a:ea typeface="Inter" panose="020B0502030000000004" pitchFamily="34" charset="0"/>
                </a:endParaRPr>
              </a:p>
            </p:txBody>
          </p:sp>
          <p:sp>
            <p:nvSpPr>
              <p:cNvPr id="55" name="TextBox 40">
                <a:extLst>
                  <a:ext uri="{FF2B5EF4-FFF2-40B4-BE49-F238E27FC236}">
                    <a16:creationId xmlns:a16="http://schemas.microsoft.com/office/drawing/2014/main" id="{9BD6D067-2003-85DC-4A07-0F923027EE95}"/>
                  </a:ext>
                </a:extLst>
              </p:cNvPr>
              <p:cNvSpPr txBox="1"/>
              <p:nvPr/>
            </p:nvSpPr>
            <p:spPr>
              <a:xfrm>
                <a:off x="461202" y="4121333"/>
                <a:ext cx="1635897" cy="4479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Oswald"/>
                    <a:ea typeface="Inter"/>
                  </a:rPr>
                  <a:t>82%</a:t>
                </a:r>
                <a:endParaRPr lang="nl-NL" sz="2800">
                  <a:solidFill>
                    <a:schemeClr val="bg1"/>
                  </a:solidFill>
                  <a:ea typeface="Calibri"/>
                  <a:cs typeface="Calibri"/>
                </a:endParaRPr>
              </a:p>
            </p:txBody>
          </p:sp>
          <p:sp>
            <p:nvSpPr>
              <p:cNvPr id="56" name="TextBox 40">
                <a:extLst>
                  <a:ext uri="{FF2B5EF4-FFF2-40B4-BE49-F238E27FC236}">
                    <a16:creationId xmlns:a16="http://schemas.microsoft.com/office/drawing/2014/main" id="{93CC0FF4-69C1-7C80-D0F1-B8E2550A5390}"/>
                  </a:ext>
                </a:extLst>
              </p:cNvPr>
              <p:cNvSpPr txBox="1"/>
              <p:nvPr/>
            </p:nvSpPr>
            <p:spPr>
              <a:xfrm>
                <a:off x="590353" y="3875944"/>
                <a:ext cx="1300102" cy="2197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b="1">
                    <a:solidFill>
                      <a:srgbClr val="2679BF"/>
                    </a:solidFill>
                    <a:latin typeface="Oswald"/>
                    <a:ea typeface="Inter"/>
                  </a:rPr>
                  <a:t>______________</a:t>
                </a:r>
                <a:endParaRPr lang="en-US" sz="1400" b="1">
                  <a:solidFill>
                    <a:srgbClr val="2679BF"/>
                  </a:solidFill>
                  <a:latin typeface="Oswald" pitchFamily="2" charset="77"/>
                  <a:ea typeface="Inter" panose="020B05020300000000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4887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Menselijk gezicht, kleding, glimlach&#10;&#10;Door AI gegenereerde inhoud is mogelijk onjuist.">
            <a:extLst>
              <a:ext uri="{FF2B5EF4-FFF2-40B4-BE49-F238E27FC236}">
                <a16:creationId xmlns:a16="http://schemas.microsoft.com/office/drawing/2014/main" id="{85E20FFC-6697-27BF-2ED6-83CF45BB33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422" t="135" r="-1268" b="-416"/>
          <a:stretch>
            <a:fillRect/>
          </a:stretch>
        </p:blipFill>
        <p:spPr>
          <a:xfrm>
            <a:off x="-2354" y="4054"/>
            <a:ext cx="8541595" cy="6857020"/>
          </a:xfrm>
          <a:prstGeom prst="rect">
            <a:avLst/>
          </a:prstGeom>
        </p:spPr>
      </p:pic>
      <p:pic>
        <p:nvPicPr>
          <p:cNvPr id="6" name="Afbeelding 5" descr="Afbeelding met hemel, blauw, silhouet&#10;&#10;Door AI gegenereerde inhoud is mogelijk onjuist.">
            <a:extLst>
              <a:ext uri="{FF2B5EF4-FFF2-40B4-BE49-F238E27FC236}">
                <a16:creationId xmlns:a16="http://schemas.microsoft.com/office/drawing/2014/main" id="{2FA2EF8E-A6D5-01AC-F815-49FC864A2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297886" y="-14377"/>
            <a:ext cx="8888645" cy="6858000"/>
          </a:xfrm>
          <a:prstGeom prst="rect">
            <a:avLst/>
          </a:prstGeom>
        </p:spPr>
      </p:pic>
      <p:pic>
        <p:nvPicPr>
          <p:cNvPr id="2" name="Afbeelding 1" descr="Afbeelding met patroon, Graphics, cirkel, Lettertype&#10;&#10;Door AI gegenereerde inhoud is mogelijk onjuist.">
            <a:extLst>
              <a:ext uri="{FF2B5EF4-FFF2-40B4-BE49-F238E27FC236}">
                <a16:creationId xmlns:a16="http://schemas.microsoft.com/office/drawing/2014/main" id="{D2A8A70A-735A-A4EF-1466-53517B0C0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3082" y="3792619"/>
            <a:ext cx="2655983" cy="263140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BD2F8779-5026-60BF-53FF-47617970B76E}"/>
              </a:ext>
            </a:extLst>
          </p:cNvPr>
          <p:cNvSpPr txBox="1">
            <a:spLocks/>
          </p:cNvSpPr>
          <p:nvPr/>
        </p:nvSpPr>
        <p:spPr>
          <a:xfrm>
            <a:off x="738554" y="949153"/>
            <a:ext cx="10716787" cy="6756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50" baseline="0">
                <a:solidFill>
                  <a:schemeClr val="tx2"/>
                </a:solidFill>
                <a:latin typeface="Inter" panose="020B0604020202020204" charset="0"/>
                <a:ea typeface="Inter" panose="020B0604020202020204" charset="0"/>
                <a:cs typeface="+mj-cs"/>
              </a:defRPr>
            </a:lvl1pPr>
          </a:lstStyle>
          <a:p>
            <a:pPr algn="ctr"/>
            <a:r>
              <a:rPr lang="nl-NL" sz="6000">
                <a:solidFill>
                  <a:srgbClr val="FEFFFE"/>
                </a:solidFill>
                <a:latin typeface="Oswald"/>
                <a:ea typeface="Inter"/>
              </a:rPr>
              <a:t>WORD ONDERDEEL VAN ONZE MISSIE</a:t>
            </a:r>
            <a:endParaRPr lang="nl-NL" sz="6000">
              <a:solidFill>
                <a:srgbClr val="FEFFFE"/>
              </a:solidFill>
            </a:endParaRPr>
          </a:p>
        </p:txBody>
      </p:sp>
      <p:sp>
        <p:nvSpPr>
          <p:cNvPr id="9" name="TextBox 33">
            <a:extLst>
              <a:ext uri="{FF2B5EF4-FFF2-40B4-BE49-F238E27FC236}">
                <a16:creationId xmlns:a16="http://schemas.microsoft.com/office/drawing/2014/main" id="{AA8DE9D6-250C-1E18-6619-734EDB8AB2E1}"/>
              </a:ext>
            </a:extLst>
          </p:cNvPr>
          <p:cNvSpPr txBox="1"/>
          <p:nvPr/>
        </p:nvSpPr>
        <p:spPr>
          <a:xfrm>
            <a:off x="8276541" y="2316577"/>
            <a:ext cx="2654458" cy="1472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400"/>
              </a:spcAft>
            </a:pPr>
            <a:r>
              <a:rPr lang="en-US" sz="2400" b="1" dirty="0">
                <a:solidFill>
                  <a:srgbClr val="FEFFFE"/>
                </a:solidFill>
                <a:latin typeface="Oswald"/>
                <a:ea typeface="Inter"/>
                <a:cs typeface="Calibri"/>
              </a:rPr>
              <a:t>BRENG HOOP</a:t>
            </a:r>
            <a:br>
              <a:rPr lang="en-US" sz="2400" b="1" dirty="0">
                <a:latin typeface="Oswald"/>
                <a:ea typeface="Inter"/>
                <a:cs typeface="Calibri"/>
              </a:rPr>
            </a:br>
            <a:r>
              <a:rPr lang="en-US" sz="2400" b="1">
                <a:solidFill>
                  <a:srgbClr val="FEFFFE"/>
                </a:solidFill>
                <a:latin typeface="Oswald"/>
                <a:ea typeface="Inter"/>
                <a:cs typeface="Calibri"/>
              </a:rPr>
              <a:t>GEEF VRIJHEID</a:t>
            </a:r>
            <a:endParaRPr lang="nl-NL"/>
          </a:p>
          <a:p>
            <a:pPr algn="ctr">
              <a:spcAft>
                <a:spcPts val="1400"/>
              </a:spcAft>
            </a:pPr>
            <a:r>
              <a:rPr lang="en-US" b="1" dirty="0">
                <a:solidFill>
                  <a:srgbClr val="FEFFFE"/>
                </a:solidFill>
                <a:latin typeface="Oswald"/>
                <a:ea typeface="Inter"/>
                <a:cs typeface="Calibri"/>
              </a:rPr>
              <a:t> IJMNL.ORG/FREEDOMSUNDAY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47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ijdelijke aanduiding voor afbeelding 14" descr="Afbeelding met persoon, groen&#10;&#10;Automatisch gegenereerde beschrijving">
            <a:extLst>
              <a:ext uri="{FF2B5EF4-FFF2-40B4-BE49-F238E27FC236}">
                <a16:creationId xmlns:a16="http://schemas.microsoft.com/office/drawing/2014/main" id="{6F7451F2-70FC-0FBB-4CBE-276F9E7861E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7855" b="7855"/>
          <a:stretch>
            <a:fillRect/>
          </a:stretch>
        </p:blipFill>
        <p:spPr>
          <a:xfrm>
            <a:off x="-30481" y="-138022"/>
            <a:ext cx="12540971" cy="716552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D890A-18E3-4B77-B017-45A9BE7601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6839" y="5392115"/>
            <a:ext cx="4384874" cy="163538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Oswald"/>
              </a:rPr>
              <a:t>BEDANKT</a:t>
            </a:r>
            <a:r>
              <a:rPr lang="en-US">
                <a:solidFill>
                  <a:srgbClr val="FEFFFE"/>
                </a:solidFill>
                <a:latin typeface="Oswald"/>
              </a:rPr>
              <a:t>!</a:t>
            </a:r>
            <a:endParaRPr lang="en-US">
              <a:solidFill>
                <a:srgbClr val="FEFFF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921685-52E3-4F17-A2A8-5F618A24E1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125352" y="194724"/>
            <a:ext cx="766161" cy="115660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59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JM 1">
      <a:dk1>
        <a:srgbClr val="0A1733"/>
      </a:dk1>
      <a:lt1>
        <a:srgbClr val="FEFFFE"/>
      </a:lt1>
      <a:dk2>
        <a:srgbClr val="2679BF"/>
      </a:dk2>
      <a:lt2>
        <a:srgbClr val="1EA79D"/>
      </a:lt2>
      <a:accent1>
        <a:srgbClr val="31D57D"/>
      </a:accent1>
      <a:accent2>
        <a:srgbClr val="FAA625"/>
      </a:accent2>
      <a:accent3>
        <a:srgbClr val="F9633A"/>
      </a:accent3>
      <a:accent4>
        <a:srgbClr val="F44B4B"/>
      </a:accent4>
      <a:accent5>
        <a:srgbClr val="EE277A"/>
      </a:accent5>
      <a:accent6>
        <a:srgbClr val="423499"/>
      </a:accent6>
      <a:hlink>
        <a:srgbClr val="0255B7"/>
      </a:hlink>
      <a:folHlink>
        <a:srgbClr val="5F605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IJM 1">
      <a:dk1>
        <a:srgbClr val="0A1733"/>
      </a:dk1>
      <a:lt1>
        <a:srgbClr val="FEFFFE"/>
      </a:lt1>
      <a:dk2>
        <a:srgbClr val="2679BF"/>
      </a:dk2>
      <a:lt2>
        <a:srgbClr val="1EA79D"/>
      </a:lt2>
      <a:accent1>
        <a:srgbClr val="31D57D"/>
      </a:accent1>
      <a:accent2>
        <a:srgbClr val="FAA625"/>
      </a:accent2>
      <a:accent3>
        <a:srgbClr val="F9633A"/>
      </a:accent3>
      <a:accent4>
        <a:srgbClr val="F44B4B"/>
      </a:accent4>
      <a:accent5>
        <a:srgbClr val="EE277A"/>
      </a:accent5>
      <a:accent6>
        <a:srgbClr val="423499"/>
      </a:accent6>
      <a:hlink>
        <a:srgbClr val="0255B7"/>
      </a:hlink>
      <a:folHlink>
        <a:srgbClr val="5F605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_Template  -  Alleen-lezen" id="{DFC7F18B-267C-4E10-BA2A-783B5E592B05}" vid="{68D82310-E1C0-432E-9230-9D9BDD2F3E0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68b728f-94ef-48e7-b9db-b102f0265893" xsi:nil="true"/>
    <lcf76f155ced4ddcb4097134ff3c332f xmlns="17f3d08a-13b3-4661-b475-49e9e7612fa4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29390621AFD34BBA70827B0FB8A2BD" ma:contentTypeVersion="21" ma:contentTypeDescription="Create a new document." ma:contentTypeScope="" ma:versionID="75f11397cf0cb1930ee3895ffd9afb5c">
  <xsd:schema xmlns:xsd="http://www.w3.org/2001/XMLSchema" xmlns:xs="http://www.w3.org/2001/XMLSchema" xmlns:p="http://schemas.microsoft.com/office/2006/metadata/properties" xmlns:ns1="http://schemas.microsoft.com/sharepoint/v3" xmlns:ns2="17f3d08a-13b3-4661-b475-49e9e7612fa4" xmlns:ns3="068b728f-94ef-48e7-b9db-b102f0265893" targetNamespace="http://schemas.microsoft.com/office/2006/metadata/properties" ma:root="true" ma:fieldsID="195b5a8ead757e8e7c388567ed29bb46" ns1:_="" ns2:_="" ns3:_="">
    <xsd:import namespace="http://schemas.microsoft.com/sharepoint/v3"/>
    <xsd:import namespace="17f3d08a-13b3-4661-b475-49e9e7612fa4"/>
    <xsd:import namespace="068b728f-94ef-48e7-b9db-b102f02658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f3d08a-13b3-4661-b475-49e9e7612f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041d062-b1c8-4418-8a59-434805485cc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8b728f-94ef-48e7-b9db-b102f026589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bc4e635-7e40-436c-88da-cb8919baa737}" ma:internalName="TaxCatchAll" ma:showField="CatchAllData" ma:web="068b728f-94ef-48e7-b9db-b102f02658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10F35F-DC6A-4E75-85BE-DCE043D85A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F56906-3F71-4120-93EC-5864B106DA28}">
  <ds:schemaRefs>
    <ds:schemaRef ds:uri="068b728f-94ef-48e7-b9db-b102f0265893"/>
    <ds:schemaRef ds:uri="17f3d08a-13b3-4661-b475-49e9e7612fa4"/>
    <ds:schemaRef ds:uri="1c8b6fd3-2d5d-4a88-8fd0-d551a9165eee"/>
    <ds:schemaRef ds:uri="792331ad-94f1-45b0-806f-ba9ba747ba58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D39A0CCD-87D2-4CF7-B59C-B612374091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7f3d08a-13b3-4661-b475-49e9e7612fa4"/>
    <ds:schemaRef ds:uri="068b728f-94ef-48e7-b9db-b102f02658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210</Words>
  <Application>Microsoft Macintosh PowerPoint</Application>
  <PresentationFormat>Breedbeeld</PresentationFormat>
  <Paragraphs>57</Paragraphs>
  <Slides>8</Slides>
  <Notes>2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8</vt:i4>
      </vt:variant>
    </vt:vector>
  </HeadingPairs>
  <TitlesOfParts>
    <vt:vector size="16" baseType="lpstr">
      <vt:lpstr>Arial</vt:lpstr>
      <vt:lpstr>Oswald</vt:lpstr>
      <vt:lpstr>Inter</vt:lpstr>
      <vt:lpstr>Calibri</vt:lpstr>
      <vt:lpstr>Inter Medium</vt:lpstr>
      <vt:lpstr>Calibri Light</vt:lpstr>
      <vt:lpstr>Office Theme</vt:lpstr>
      <vt:lpstr>Office Theme</vt:lpstr>
      <vt:lpstr>PowerPoint-presentatie</vt:lpstr>
      <vt:lpstr>PowerPoint-presentatie</vt:lpstr>
      <vt:lpstr>WAAR WIJ WERKEN</vt:lpstr>
      <vt:lpstr>PowerPoint-presentatie</vt:lpstr>
      <vt:lpstr>PowerPoint-presentatie</vt:lpstr>
      <vt:lpstr>AFNAME GEWELD PER REGIO WAAR IJM WERKT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Linet Engberts</cp:lastModifiedBy>
  <cp:revision>144</cp:revision>
  <dcterms:created xsi:type="dcterms:W3CDTF">2020-03-19T18:48:19Z</dcterms:created>
  <dcterms:modified xsi:type="dcterms:W3CDTF">2025-12-23T14:09:51Z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0x010100E929390621AFD34BBA70827B0FB8A2BD</vt:lpwstr>
  </property>
  <property fmtid="{D5CDD505-2E9C-101B-9397-08002B2CF9AE}" pid="3" name="_dlc_DocIdItemGuid">
    <vt:lpwstr>ce991779-6ea8-4a1f-a19b-b9e1d9519890</vt:lpwstr>
  </property>
  <property fmtid="{D5CDD505-2E9C-101B-9397-08002B2CF9AE}" pid="4" name="MediaServiceImageTags">
    <vt:lpwstr/>
  </property>
</Properties>
</file>